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92" r:id="rId2"/>
    <p:sldId id="272" r:id="rId3"/>
    <p:sldId id="273" r:id="rId4"/>
    <p:sldId id="274" r:id="rId5"/>
    <p:sldId id="291" r:id="rId6"/>
    <p:sldId id="277" r:id="rId7"/>
    <p:sldId id="278" r:id="rId8"/>
    <p:sldId id="275" r:id="rId9"/>
    <p:sldId id="279" r:id="rId10"/>
    <p:sldId id="280" r:id="rId11"/>
    <p:sldId id="281" r:id="rId12"/>
    <p:sldId id="282" r:id="rId13"/>
    <p:sldId id="283" r:id="rId14"/>
    <p:sldId id="284" r:id="rId15"/>
    <p:sldId id="276" r:id="rId16"/>
    <p:sldId id="285" r:id="rId17"/>
    <p:sldId id="287" r:id="rId18"/>
    <p:sldId id="286" r:id="rId19"/>
    <p:sldId id="288" r:id="rId20"/>
    <p:sldId id="289" r:id="rId21"/>
    <p:sldId id="29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30C910-BD9E-206E-CE0D-951294574156}" v="999" dt="2020-02-27T23:05:04.570"/>
    <p1510:client id="{72A541E0-5819-BBC1-2829-DE53E0E4D485}" v="2006" dt="2020-02-27T16:19:57.896"/>
    <p1510:client id="{79CC70C0-3125-C121-55A7-B1546BB5ED75}" v="124" dt="2020-03-02T16:35:33.282"/>
  </p1510:revLst>
</p1510:revInfo>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72" d="100"/>
          <a:sy n="72" d="100"/>
        </p:scale>
        <p:origin x="618" y="78"/>
      </p:cViewPr>
      <p:guideLst>
        <p:guide pos="3840"/>
        <p:guide orient="horz" pos="2160"/>
      </p:guideLst>
    </p:cSldViewPr>
  </p:slideViewPr>
  <p:notesTextViewPr>
    <p:cViewPr>
      <p:scale>
        <a:sx n="1" d="1"/>
        <a:sy n="1" d="1"/>
      </p:scale>
      <p:origin x="0" y="0"/>
    </p:cViewPr>
  </p:notesTextViewPr>
  <p:notesViewPr>
    <p:cSldViewPr snapToGrid="0">
      <p:cViewPr varScale="1">
        <p:scale>
          <a:sx n="68" d="100"/>
          <a:sy n="68" d="100"/>
        </p:scale>
        <p:origin x="190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3/2/2020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3/2/2020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B667E1-E601-4AAF-B95C-B25720D70A60}" type="slidenum">
              <a:rPr lang="en-US" smtClean="0"/>
              <a:t>2</a:t>
            </a:fld>
            <a:endParaRPr lang="en-US"/>
          </a:p>
        </p:txBody>
      </p:sp>
    </p:spTree>
    <p:extLst>
      <p:ext uri="{BB962C8B-B14F-4D97-AF65-F5344CB8AC3E}">
        <p14:creationId xmlns:p14="http://schemas.microsoft.com/office/powerpoint/2010/main" val="393181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0">
              <a:schemeClr val="accent1">
                <a:lumMod val="20000"/>
                <a:lumOff val="80000"/>
                <a:alpha val="86000"/>
              </a:schemeClr>
            </a:gs>
            <a:gs pos="42000">
              <a:schemeClr val="bg1">
                <a:alpha val="40000"/>
              </a:schemeClr>
            </a:gs>
            <a:gs pos="0">
              <a:schemeClr val="accent1">
                <a:lumMod val="20000"/>
                <a:lumOff val="80000"/>
                <a:alpha val="85000"/>
              </a:schemeClr>
            </a:gs>
            <a:gs pos="75000">
              <a:schemeClr val="bg1">
                <a:alpha val="40000"/>
              </a:schemeClr>
            </a:gs>
          </a:gsLst>
          <a:lin ang="5400000" scaled="0"/>
        </a:gradFill>
        <a:effectLst/>
      </p:bgPr>
    </p:bg>
    <p:spTree>
      <p:nvGrpSpPr>
        <p:cNvPr id="1" name=""/>
        <p:cNvGrpSpPr/>
        <p:nvPr/>
      </p:nvGrpSpPr>
      <p:grpSpPr>
        <a:xfrm>
          <a:off x="0" y="0"/>
          <a:ext cx="0" cy="0"/>
          <a:chOff x="0" y="0"/>
          <a:chExt cx="0" cy="0"/>
        </a:xfrm>
      </p:grpSpPr>
      <p:grpSp>
        <p:nvGrpSpPr>
          <p:cNvPr id="6" name="Group 5" title="Top border"/>
          <p:cNvGrpSpPr/>
          <p:nvPr/>
        </p:nvGrpSpPr>
        <p:grpSpPr>
          <a:xfrm>
            <a:off x="0" y="0"/>
            <a:ext cx="12188825" cy="713232"/>
            <a:chOff x="0" y="0"/>
            <a:chExt cx="12188825" cy="713232"/>
          </a:xfrm>
        </p:grpSpPr>
        <p:sp>
          <p:nvSpPr>
            <p:cNvPr id="7" name="Rectangle 6"/>
            <p:cNvSpPr/>
            <p:nvPr/>
          </p:nvSpPr>
          <p:spPr>
            <a:xfrm flipV="1">
              <a:off x="0" y="73152"/>
              <a:ext cx="12188825" cy="640080"/>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1" name="Group 10" title="Left border"/>
          <p:cNvGrpSpPr/>
          <p:nvPr/>
        </p:nvGrpSpPr>
        <p:grpSpPr>
          <a:xfrm>
            <a:off x="0" y="0"/>
            <a:ext cx="713232" cy="6858000"/>
            <a:chOff x="0" y="0"/>
            <a:chExt cx="713232" cy="6858000"/>
          </a:xfrm>
        </p:grpSpPr>
        <p:sp>
          <p:nvSpPr>
            <p:cNvPr id="12" name="Rectangle 11"/>
            <p:cNvSpPr/>
            <p:nvPr/>
          </p:nvSpPr>
          <p:spPr>
            <a:xfrm flipH="1">
              <a:off x="73152" y="0"/>
              <a:ext cx="640080" cy="6858000"/>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flipH="1">
              <a:off x="0" y="0"/>
              <a:ext cx="202718" cy="6858000"/>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4" name="Group 13" title="Right border"/>
          <p:cNvGrpSpPr/>
          <p:nvPr/>
        </p:nvGrpSpPr>
        <p:grpSpPr>
          <a:xfrm>
            <a:off x="11476762" y="0"/>
            <a:ext cx="746886" cy="6858000"/>
            <a:chOff x="11476762" y="0"/>
            <a:chExt cx="746886" cy="6858000"/>
          </a:xfrm>
        </p:grpSpPr>
        <p:sp>
          <p:nvSpPr>
            <p:cNvPr id="15" name="Rectangle 14"/>
            <p:cNvSpPr/>
            <p:nvPr/>
          </p:nvSpPr>
          <p:spPr>
            <a:xfrm flipH="1">
              <a:off x="11476762" y="0"/>
              <a:ext cx="640080" cy="6858000"/>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flipH="1">
              <a:off x="12020930" y="0"/>
              <a:ext cx="202718" cy="6858000"/>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7" name="Group 16" title="Bottom border"/>
          <p:cNvGrpSpPr/>
          <p:nvPr/>
        </p:nvGrpSpPr>
        <p:grpSpPr>
          <a:xfrm flipV="1">
            <a:off x="0" y="6144768"/>
            <a:ext cx="12188825" cy="713232"/>
            <a:chOff x="0" y="0"/>
            <a:chExt cx="12188825" cy="713232"/>
          </a:xfrm>
        </p:grpSpPr>
        <p:sp>
          <p:nvSpPr>
            <p:cNvPr id="18" name="Rectangle 17"/>
            <p:cNvSpPr/>
            <p:nvPr/>
          </p:nvSpPr>
          <p:spPr>
            <a:xfrm flipV="1">
              <a:off x="0" y="73152"/>
              <a:ext cx="12188825" cy="640080"/>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295400" y="1188720"/>
            <a:ext cx="9601200" cy="2514600"/>
          </a:xfrm>
        </p:spPr>
        <p:txBody>
          <a:bodyPr anchor="b">
            <a:noAutofit/>
          </a:bodyPr>
          <a:lstStyle>
            <a:lvl1pPr algn="ctr">
              <a:defRPr sz="6000"/>
            </a:lvl1pPr>
          </a:lstStyle>
          <a:p>
            <a:r>
              <a:t>Click to edit Master title style</a:t>
            </a:r>
          </a:p>
        </p:txBody>
      </p:sp>
      <p:sp>
        <p:nvSpPr>
          <p:cNvPr id="3" name="Subtitle 2"/>
          <p:cNvSpPr>
            <a:spLocks noGrp="1"/>
          </p:cNvSpPr>
          <p:nvPr>
            <p:ph type="subTitle" idx="1"/>
          </p:nvPr>
        </p:nvSpPr>
        <p:spPr>
          <a:xfrm>
            <a:off x="1295400" y="3749040"/>
            <a:ext cx="9601200" cy="914400"/>
          </a:xfrm>
        </p:spPr>
        <p:txBody>
          <a:bodyPr>
            <a:normAutofit/>
          </a:bodyPr>
          <a:lstStyle>
            <a:lvl1pPr marL="0" indent="0" algn="ctr">
              <a:spcBef>
                <a:spcPts val="0"/>
              </a:spcBef>
              <a:buNone/>
              <a:defRPr sz="2400" cap="all" baseline="0"/>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dirty="0"/>
              <a:t>Click to edit Master subtitle style</a:t>
            </a: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p>
            <a:pPr lvl="0"/>
            <a:r>
              <a:t>Click to edit Master text styles</a:t>
            </a:r>
          </a:p>
          <a:p>
            <a:pPr lvl="1"/>
            <a:r>
              <a:t>Second level</a:t>
            </a:r>
          </a:p>
          <a:p>
            <a:pPr lvl="2"/>
            <a:r>
              <a:t>Third level</a:t>
            </a:r>
          </a:p>
          <a:p>
            <a:pPr lvl="3"/>
            <a:r>
              <a:t>Fourth level</a:t>
            </a:r>
          </a:p>
          <a:p>
            <a:pPr lvl="4"/>
            <a:r>
              <a:t>Fifth level</a:t>
            </a:r>
          </a:p>
        </p:txBody>
      </p:sp>
      <p:sp>
        <p:nvSpPr>
          <p:cNvPr id="5" name="Footer Placeholder 4"/>
          <p:cNvSpPr>
            <a:spLocks noGrp="1"/>
          </p:cNvSpPr>
          <p:nvPr>
            <p:ph type="ftr" sz="quarter" idx="11"/>
          </p:nvPr>
        </p:nvSpPr>
        <p:spPr/>
        <p:txBody>
          <a:bodyPr/>
          <a:lstStyle/>
          <a:p>
            <a:r>
              <a:rPr lang="en-IN"/>
              <a:t>FOOTER</a:t>
            </a:r>
            <a:endParaRPr/>
          </a:p>
        </p:txBody>
      </p:sp>
      <p:sp>
        <p:nvSpPr>
          <p:cNvPr id="4" name="Date Placeholder 3"/>
          <p:cNvSpPr>
            <a:spLocks noGrp="1"/>
          </p:cNvSpPr>
          <p:nvPr>
            <p:ph type="dt" sz="half" idx="10"/>
          </p:nvPr>
        </p:nvSpPr>
        <p:spPr/>
        <p:txBody>
          <a:bodyPr/>
          <a:lstStyle/>
          <a:p>
            <a:fld id="{59E9E0DA-3C40-4F5C-8CB5-6F4E1FF4070C}" type="datetime1">
              <a:rPr lang="en-US" smtClean="0"/>
              <a:t>3/2/2020</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title="Bottom border"/>
          <p:cNvGrpSpPr/>
          <p:nvPr/>
        </p:nvGrpSpPr>
        <p:grpSpPr>
          <a:xfrm flipV="1">
            <a:off x="0" y="6309360"/>
            <a:ext cx="12188825" cy="548640"/>
            <a:chOff x="0" y="0"/>
            <a:chExt cx="12188825" cy="713232"/>
          </a:xfrm>
        </p:grpSpPr>
        <p:sp>
          <p:nvSpPr>
            <p:cNvPr id="9" name="Rectangle 8"/>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1" name="Group 10" title="Top border"/>
          <p:cNvGrpSpPr/>
          <p:nvPr/>
        </p:nvGrpSpPr>
        <p:grpSpPr>
          <a:xfrm>
            <a:off x="0" y="0"/>
            <a:ext cx="12188825" cy="548640"/>
            <a:chOff x="0" y="0"/>
            <a:chExt cx="12188825" cy="713232"/>
          </a:xfrm>
        </p:grpSpPr>
        <p:sp>
          <p:nvSpPr>
            <p:cNvPr id="12" name="Rectangle 11"/>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295400" y="1188720"/>
            <a:ext cx="9601200" cy="2514600"/>
          </a:xfrm>
        </p:spPr>
        <p:txBody>
          <a:bodyPr anchor="b">
            <a:normAutofit/>
          </a:bodyPr>
          <a:lstStyle>
            <a:lvl1pPr algn="ctr">
              <a:defRPr sz="5400" b="0">
                <a:solidFill>
                  <a:schemeClr val="tx1">
                    <a:lumMod val="75000"/>
                  </a:schemeClr>
                </a:solidFill>
              </a:defRPr>
            </a:lvl1pPr>
          </a:lstStyle>
          <a:p>
            <a:r>
              <a:t>Click to edit Master title style</a:t>
            </a:r>
          </a:p>
        </p:txBody>
      </p:sp>
      <p:sp>
        <p:nvSpPr>
          <p:cNvPr id="3" name="Text Placeholder 2"/>
          <p:cNvSpPr>
            <a:spLocks noGrp="1"/>
          </p:cNvSpPr>
          <p:nvPr>
            <p:ph type="body" idx="1"/>
          </p:nvPr>
        </p:nvSpPr>
        <p:spPr>
          <a:xfrm>
            <a:off x="1295400" y="3749040"/>
            <a:ext cx="9601200" cy="914400"/>
          </a:xfrm>
        </p:spPr>
        <p:txBody>
          <a:bodyPr anchor="t"/>
          <a:lstStyle>
            <a:lvl1pPr marL="0" indent="0" algn="ctr">
              <a:spcBef>
                <a:spcPts val="0"/>
              </a:spcBef>
              <a:buNone/>
              <a:defRPr sz="2000" cap="all"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t>Click to edit Master text styles</a:t>
            </a:r>
          </a:p>
        </p:txBody>
      </p:sp>
      <p:sp>
        <p:nvSpPr>
          <p:cNvPr id="5" name="Footer Placeholder 4"/>
          <p:cNvSpPr>
            <a:spLocks noGrp="1"/>
          </p:cNvSpPr>
          <p:nvPr>
            <p:ph type="ftr" sz="quarter" idx="11"/>
          </p:nvPr>
        </p:nvSpPr>
        <p:spPr/>
        <p:txBody>
          <a:bodyPr/>
          <a:lstStyle/>
          <a:p>
            <a:r>
              <a:rPr lang="en-IN"/>
              <a:t>FOOTER</a:t>
            </a:r>
            <a:endParaRPr dirty="0"/>
          </a:p>
        </p:txBody>
      </p:sp>
      <p:sp>
        <p:nvSpPr>
          <p:cNvPr id="4" name="Date Placeholder 3"/>
          <p:cNvSpPr>
            <a:spLocks noGrp="1"/>
          </p:cNvSpPr>
          <p:nvPr>
            <p:ph type="dt" sz="half" idx="10"/>
          </p:nvPr>
        </p:nvSpPr>
        <p:spPr/>
        <p:txBody>
          <a:bodyPr/>
          <a:lstStyle/>
          <a:p>
            <a:fld id="{3F27706F-A8B2-4238-82E7-D28D614E4531}" type="datetime1">
              <a:rPr lang="en-US" smtClean="0"/>
              <a:t>3/2/2020</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sz="half" idx="1" hasCustomPrompt="1"/>
          </p:nvPr>
        </p:nvSpPr>
        <p:spPr>
          <a:xfrm>
            <a:off x="1341120" y="1673352"/>
            <a:ext cx="4572000" cy="4343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Content Placeholder 3"/>
          <p:cNvSpPr>
            <a:spLocks noGrp="1"/>
          </p:cNvSpPr>
          <p:nvPr>
            <p:ph sz="half" idx="2" hasCustomPrompt="1"/>
          </p:nvPr>
        </p:nvSpPr>
        <p:spPr>
          <a:xfrm>
            <a:off x="6278880" y="1673352"/>
            <a:ext cx="4572000" cy="4343400"/>
          </a:xfrm>
        </p:spPr>
        <p:txBody>
          <a:bodyPr>
            <a:normAutofit/>
          </a:bodyPr>
          <a:lstStyle>
            <a:lvl1pPr>
              <a:defRPr sz="2000"/>
            </a:lvl1pPr>
            <a:lvl2pPr>
              <a:defRPr sz="1800"/>
            </a:lvl2pPr>
            <a:lvl3pPr>
              <a:defRPr sz="1600"/>
            </a:lvl3pPr>
            <a:lvl4pPr>
              <a:defRPr sz="1400"/>
            </a:lvl4pPr>
            <a:lvl5pPr>
              <a:defRPr sz="1400"/>
            </a:lvl5pPr>
            <a:lvl6pPr marL="1645920" indent="0">
              <a:buNone/>
              <a:defRPr sz="1400"/>
            </a:lvl6pPr>
            <a:lvl7pPr marL="1965960" indent="0">
              <a:buNone/>
              <a:defRPr sz="1400"/>
            </a:lvl7pPr>
            <a:lvl8pPr marL="2286000" indent="0">
              <a:buNone/>
              <a:defRPr sz="1400"/>
            </a:lvl8pPr>
            <a:lvl9pPr marL="2606040" indent="0">
              <a:buNone/>
              <a:defRPr sz="140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IN" dirty="0"/>
          </a:p>
        </p:txBody>
      </p:sp>
      <p:sp>
        <p:nvSpPr>
          <p:cNvPr id="6" name="Footer Placeholder 5"/>
          <p:cNvSpPr>
            <a:spLocks noGrp="1"/>
          </p:cNvSpPr>
          <p:nvPr>
            <p:ph type="ftr" sz="quarter" idx="11"/>
          </p:nvPr>
        </p:nvSpPr>
        <p:spPr/>
        <p:txBody>
          <a:bodyPr/>
          <a:lstStyle/>
          <a:p>
            <a:r>
              <a:rPr lang="en-IN"/>
              <a:t>FOOTER</a:t>
            </a:r>
            <a:endParaRPr dirty="0"/>
          </a:p>
        </p:txBody>
      </p:sp>
      <p:sp>
        <p:nvSpPr>
          <p:cNvPr id="5" name="Date Placeholder 4"/>
          <p:cNvSpPr>
            <a:spLocks noGrp="1"/>
          </p:cNvSpPr>
          <p:nvPr>
            <p:ph type="dt" sz="half" idx="10"/>
          </p:nvPr>
        </p:nvSpPr>
        <p:spPr/>
        <p:txBody>
          <a:bodyPr/>
          <a:lstStyle/>
          <a:p>
            <a:fld id="{D49B8F2D-2A78-44FF-BC59-D39CD6974BDA}" type="datetime1">
              <a:rPr lang="en-US" smtClean="0"/>
              <a:t>3/2/2020</a:t>
            </a:fld>
            <a:endParaRPr dirty="0"/>
          </a:p>
        </p:txBody>
      </p:sp>
      <p:sp>
        <p:nvSpPr>
          <p:cNvPr id="7" name="Slide Number Placeholder 6"/>
          <p:cNvSpPr>
            <a:spLocks noGrp="1"/>
          </p:cNvSpPr>
          <p:nvPr>
            <p:ph type="sldNum" sz="quarter" idx="12"/>
          </p:nvPr>
        </p:nvSpPr>
        <p:spPr/>
        <p:txBody>
          <a:bodyPr/>
          <a:lstStyle/>
          <a:p>
            <a:fld id="{0D06EF73-9DB8-4763-865F-2F88181A4732}" type="slidenum">
              <a:rPr/>
              <a:t>‹#›</a:t>
            </a:fld>
            <a:endParaRPr dirty="0"/>
          </a:p>
        </p:txBody>
      </p:sp>
    </p:spTree>
    <p:extLst>
      <p:ext uri="{BB962C8B-B14F-4D97-AF65-F5344CB8AC3E}">
        <p14:creationId xmlns:p14="http://schemas.microsoft.com/office/powerpoint/2010/main" val="292305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Text Placeholder 2"/>
          <p:cNvSpPr>
            <a:spLocks noGrp="1"/>
          </p:cNvSpPr>
          <p:nvPr>
            <p:ph type="body" idx="1"/>
          </p:nvPr>
        </p:nvSpPr>
        <p:spPr>
          <a:xfrm>
            <a:off x="1341120" y="1600200"/>
            <a:ext cx="4572000" cy="758952"/>
          </a:xfrm>
        </p:spPr>
        <p:txBody>
          <a:bodyPr anchor="ctr">
            <a:normAutofit/>
          </a:bodyPr>
          <a:lstStyle>
            <a:lvl1pPr marL="0" indent="0">
              <a:spcBef>
                <a:spcPts val="0"/>
              </a:spcBef>
              <a:buNone/>
              <a:defRPr sz="20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edit Master text styles</a:t>
            </a:r>
          </a:p>
        </p:txBody>
      </p:sp>
      <p:sp>
        <p:nvSpPr>
          <p:cNvPr id="4" name="Content Placeholder 3"/>
          <p:cNvSpPr>
            <a:spLocks noGrp="1"/>
          </p:cNvSpPr>
          <p:nvPr>
            <p:ph sz="half" idx="2"/>
          </p:nvPr>
        </p:nvSpPr>
        <p:spPr>
          <a:xfrm>
            <a:off x="1341120" y="2441448"/>
            <a:ext cx="4572000" cy="358444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t>Click to edit Master text styles</a:t>
            </a:r>
          </a:p>
          <a:p>
            <a:pPr lvl="1"/>
            <a:r>
              <a:t>Second level</a:t>
            </a:r>
          </a:p>
          <a:p>
            <a:pPr lvl="2"/>
            <a:r>
              <a:t>Third level</a:t>
            </a:r>
          </a:p>
          <a:p>
            <a:pPr lvl="3"/>
            <a:r>
              <a:t>Fourth level</a:t>
            </a:r>
          </a:p>
          <a:p>
            <a:pPr lvl="4"/>
            <a:r>
              <a:t>Fifth level</a:t>
            </a:r>
          </a:p>
        </p:txBody>
      </p:sp>
      <p:sp>
        <p:nvSpPr>
          <p:cNvPr id="5" name="Text Placeholder 4"/>
          <p:cNvSpPr>
            <a:spLocks noGrp="1"/>
          </p:cNvSpPr>
          <p:nvPr>
            <p:ph type="body" sz="quarter" idx="3"/>
          </p:nvPr>
        </p:nvSpPr>
        <p:spPr>
          <a:xfrm>
            <a:off x="6278880" y="1600200"/>
            <a:ext cx="4572000" cy="758952"/>
          </a:xfrm>
        </p:spPr>
        <p:txBody>
          <a:bodyPr anchor="ctr">
            <a:normAutofit/>
          </a:bodyPr>
          <a:lstStyle>
            <a:lvl1pPr marL="0" indent="0">
              <a:spcBef>
                <a:spcPts val="0"/>
              </a:spcBef>
              <a:buNone/>
              <a:defRPr sz="20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edit Master text styles</a:t>
            </a:r>
          </a:p>
        </p:txBody>
      </p:sp>
      <p:sp>
        <p:nvSpPr>
          <p:cNvPr id="6" name="Content Placeholder 5"/>
          <p:cNvSpPr>
            <a:spLocks noGrp="1"/>
          </p:cNvSpPr>
          <p:nvPr>
            <p:ph sz="quarter" idx="4"/>
          </p:nvPr>
        </p:nvSpPr>
        <p:spPr>
          <a:xfrm>
            <a:off x="6278880" y="2441448"/>
            <a:ext cx="4572000" cy="358444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t>Click to edit Master text styles</a:t>
            </a:r>
          </a:p>
          <a:p>
            <a:pPr lvl="1"/>
            <a:r>
              <a:t>Second level</a:t>
            </a:r>
          </a:p>
          <a:p>
            <a:pPr lvl="2"/>
            <a:r>
              <a:t>Third level</a:t>
            </a:r>
          </a:p>
          <a:p>
            <a:pPr lvl="3"/>
            <a:r>
              <a:t>Fourth level</a:t>
            </a:r>
          </a:p>
          <a:p>
            <a:pPr lvl="4"/>
            <a:r>
              <a:t>Fifth level</a:t>
            </a:r>
          </a:p>
        </p:txBody>
      </p:sp>
      <p:sp>
        <p:nvSpPr>
          <p:cNvPr id="8" name="Footer Placeholder 7"/>
          <p:cNvSpPr>
            <a:spLocks noGrp="1"/>
          </p:cNvSpPr>
          <p:nvPr>
            <p:ph type="ftr" sz="quarter" idx="11"/>
          </p:nvPr>
        </p:nvSpPr>
        <p:spPr/>
        <p:txBody>
          <a:bodyPr/>
          <a:lstStyle/>
          <a:p>
            <a:r>
              <a:rPr lang="en-IN"/>
              <a:t>FOOTER</a:t>
            </a:r>
            <a:endParaRPr dirty="0"/>
          </a:p>
        </p:txBody>
      </p:sp>
      <p:sp>
        <p:nvSpPr>
          <p:cNvPr id="7" name="Date Placeholder 6"/>
          <p:cNvSpPr>
            <a:spLocks noGrp="1"/>
          </p:cNvSpPr>
          <p:nvPr>
            <p:ph type="dt" sz="half" idx="10"/>
          </p:nvPr>
        </p:nvSpPr>
        <p:spPr/>
        <p:txBody>
          <a:bodyPr/>
          <a:lstStyle/>
          <a:p>
            <a:fld id="{4CC7A10B-70DB-452B-BDA9-639848A42677}" type="datetime1">
              <a:rPr lang="en-US" smtClean="0"/>
              <a:t>3/2/2020</a:t>
            </a:fld>
            <a:endParaRPr dirty="0"/>
          </a:p>
        </p:txBody>
      </p:sp>
      <p:sp>
        <p:nvSpPr>
          <p:cNvPr id="9" name="Slide Number Placeholder 8"/>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4" name="Footer Placeholder 3"/>
          <p:cNvSpPr>
            <a:spLocks noGrp="1"/>
          </p:cNvSpPr>
          <p:nvPr>
            <p:ph type="ftr" sz="quarter" idx="11"/>
          </p:nvPr>
        </p:nvSpPr>
        <p:spPr/>
        <p:txBody>
          <a:bodyPr/>
          <a:lstStyle/>
          <a:p>
            <a:r>
              <a:rPr lang="en-IN"/>
              <a:t>FOOTER</a:t>
            </a:r>
            <a:endParaRPr dirty="0"/>
          </a:p>
        </p:txBody>
      </p:sp>
      <p:sp>
        <p:nvSpPr>
          <p:cNvPr id="3" name="Date Placeholder 2"/>
          <p:cNvSpPr>
            <a:spLocks noGrp="1"/>
          </p:cNvSpPr>
          <p:nvPr>
            <p:ph type="dt" sz="half" idx="10"/>
          </p:nvPr>
        </p:nvSpPr>
        <p:spPr/>
        <p:txBody>
          <a:bodyPr/>
          <a:lstStyle/>
          <a:p>
            <a:fld id="{0A8B2859-C757-4920-BF2D-71E1A396FB34}" type="datetime1">
              <a:rPr lang="en-US" smtClean="0"/>
              <a:t>3/2/2020</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IN"/>
              <a:t>FOOTER</a:t>
            </a:r>
            <a:endParaRPr dirty="0"/>
          </a:p>
        </p:txBody>
      </p:sp>
      <p:sp>
        <p:nvSpPr>
          <p:cNvPr id="2" name="Date Placeholder 1"/>
          <p:cNvSpPr>
            <a:spLocks noGrp="1"/>
          </p:cNvSpPr>
          <p:nvPr>
            <p:ph type="dt" sz="half" idx="10"/>
          </p:nvPr>
        </p:nvSpPr>
        <p:spPr/>
        <p:txBody>
          <a:bodyPr/>
          <a:lstStyle/>
          <a:p>
            <a:fld id="{013303A7-5766-4957-A6DA-526AE35A5A77}" type="datetime1">
              <a:rPr lang="en-US" smtClean="0"/>
              <a:t>3/2/2020</a:t>
            </a:fld>
            <a:endParaRPr dirty="0"/>
          </a:p>
        </p:txBody>
      </p:sp>
      <p:sp>
        <p:nvSpPr>
          <p:cNvPr id="4" name="Slide Number Placeholder 3"/>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title="Top border"/>
          <p:cNvGrpSpPr/>
          <p:nvPr/>
        </p:nvGrpSpPr>
        <p:grpSpPr>
          <a:xfrm>
            <a:off x="0" y="0"/>
            <a:ext cx="12188825" cy="548640"/>
            <a:chOff x="0" y="0"/>
            <a:chExt cx="12188825" cy="713232"/>
          </a:xfrm>
        </p:grpSpPr>
        <p:sp>
          <p:nvSpPr>
            <p:cNvPr id="9" name="Rectangle 8"/>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8138160" y="1828800"/>
            <a:ext cx="3657600" cy="2286000"/>
          </a:xfrm>
        </p:spPr>
        <p:txBody>
          <a:bodyPr anchor="b">
            <a:normAutofit/>
          </a:bodyPr>
          <a:lstStyle>
            <a:lvl1pPr>
              <a:defRPr sz="3400" b="0"/>
            </a:lvl1pPr>
          </a:lstStyle>
          <a:p>
            <a:r>
              <a:t>Click to edit Master title style</a:t>
            </a:r>
          </a:p>
        </p:txBody>
      </p:sp>
      <p:sp>
        <p:nvSpPr>
          <p:cNvPr id="3" name="Content Placeholder 2"/>
          <p:cNvSpPr>
            <a:spLocks noGrp="1"/>
          </p:cNvSpPr>
          <p:nvPr>
            <p:ph idx="1"/>
          </p:nvPr>
        </p:nvSpPr>
        <p:spPr>
          <a:xfrm>
            <a:off x="548640" y="1005840"/>
            <a:ext cx="7223760" cy="493776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p:txBody>
      </p:sp>
      <p:sp>
        <p:nvSpPr>
          <p:cNvPr id="4" name="Text Placeholder 3"/>
          <p:cNvSpPr>
            <a:spLocks noGrp="1"/>
          </p:cNvSpPr>
          <p:nvPr>
            <p:ph type="body" sz="half" idx="2"/>
          </p:nvPr>
        </p:nvSpPr>
        <p:spPr>
          <a:xfrm>
            <a:off x="8138160" y="4206240"/>
            <a:ext cx="3657600" cy="164592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
        <p:nvSpPr>
          <p:cNvPr id="6" name="Footer Placeholder 5"/>
          <p:cNvSpPr>
            <a:spLocks noGrp="1"/>
          </p:cNvSpPr>
          <p:nvPr>
            <p:ph type="ftr" sz="quarter" idx="11"/>
          </p:nvPr>
        </p:nvSpPr>
        <p:spPr/>
        <p:txBody>
          <a:bodyPr/>
          <a:lstStyle/>
          <a:p>
            <a:r>
              <a:rPr lang="en-IN"/>
              <a:t>FOOTER</a:t>
            </a:r>
            <a:endParaRPr dirty="0"/>
          </a:p>
        </p:txBody>
      </p:sp>
      <p:sp>
        <p:nvSpPr>
          <p:cNvPr id="5" name="Date Placeholder 4"/>
          <p:cNvSpPr>
            <a:spLocks noGrp="1"/>
          </p:cNvSpPr>
          <p:nvPr>
            <p:ph type="dt" sz="half" idx="10"/>
          </p:nvPr>
        </p:nvSpPr>
        <p:spPr/>
        <p:txBody>
          <a:bodyPr/>
          <a:lstStyle/>
          <a:p>
            <a:fld id="{ADC1FCD2-4075-4D5E-9C68-874321E1E3A7}" type="datetime1">
              <a:rPr lang="en-US" smtClean="0"/>
              <a:t>3/2/2020</a:t>
            </a:fld>
            <a:endParaRPr dirty="0"/>
          </a:p>
        </p:txBody>
      </p:sp>
      <p:sp>
        <p:nvSpPr>
          <p:cNvPr id="7" name="Slide Number Placeholder 6"/>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title="Top border"/>
          <p:cNvGrpSpPr/>
          <p:nvPr/>
        </p:nvGrpSpPr>
        <p:grpSpPr>
          <a:xfrm>
            <a:off x="0" y="0"/>
            <a:ext cx="7772400" cy="548640"/>
            <a:chOff x="0" y="0"/>
            <a:chExt cx="12188825" cy="713232"/>
          </a:xfrm>
        </p:grpSpPr>
        <p:sp>
          <p:nvSpPr>
            <p:cNvPr id="9" name="Rectangle 8"/>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1" name="Group 10" title="Bottom border"/>
          <p:cNvGrpSpPr/>
          <p:nvPr/>
        </p:nvGrpSpPr>
        <p:grpSpPr>
          <a:xfrm flipV="1">
            <a:off x="0" y="6309360"/>
            <a:ext cx="7772400" cy="548640"/>
            <a:chOff x="0" y="0"/>
            <a:chExt cx="12188825" cy="713232"/>
          </a:xfrm>
        </p:grpSpPr>
        <p:sp>
          <p:nvSpPr>
            <p:cNvPr id="12" name="Rectangle 11"/>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4" name="Group 13" title="Left border"/>
          <p:cNvGrpSpPr/>
          <p:nvPr/>
        </p:nvGrpSpPr>
        <p:grpSpPr>
          <a:xfrm rot="5400000" flipV="1">
            <a:off x="-3154680" y="3154680"/>
            <a:ext cx="6858000" cy="548640"/>
            <a:chOff x="0" y="0"/>
            <a:chExt cx="12188825" cy="713232"/>
          </a:xfrm>
        </p:grpSpPr>
        <p:sp>
          <p:nvSpPr>
            <p:cNvPr id="15" name="Rectangle 14"/>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7" name="Group 16" title="Right border"/>
          <p:cNvGrpSpPr/>
          <p:nvPr/>
        </p:nvGrpSpPr>
        <p:grpSpPr>
          <a:xfrm rot="16200000" flipH="1" flipV="1">
            <a:off x="4069079" y="3154681"/>
            <a:ext cx="6858000" cy="548640"/>
            <a:chOff x="0" y="0"/>
            <a:chExt cx="12188825" cy="713232"/>
          </a:xfrm>
        </p:grpSpPr>
        <p:sp>
          <p:nvSpPr>
            <p:cNvPr id="18" name="Rectangle 17"/>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8138160" y="1828800"/>
            <a:ext cx="3657600" cy="2286000"/>
          </a:xfrm>
        </p:spPr>
        <p:txBody>
          <a:bodyPr anchor="b">
            <a:normAutofit/>
          </a:bodyPr>
          <a:lstStyle>
            <a:lvl1pPr>
              <a:defRPr sz="3400" b="0"/>
            </a:lvl1pPr>
          </a:lstStyle>
          <a:p>
            <a:r>
              <a:t>Click to edit Master title style</a:t>
            </a:r>
          </a:p>
        </p:txBody>
      </p:sp>
      <p:sp>
        <p:nvSpPr>
          <p:cNvPr id="3" name="Picture Placeholder 2" title="An empty placeholder to add an image. Click on the placeholder and select the image that you wish to add"/>
          <p:cNvSpPr>
            <a:spLocks noGrp="1"/>
          </p:cNvSpPr>
          <p:nvPr>
            <p:ph type="pic" idx="1"/>
          </p:nvPr>
        </p:nvSpPr>
        <p:spPr>
          <a:xfrm>
            <a:off x="548640" y="548640"/>
            <a:ext cx="6675120" cy="5760720"/>
          </a:xfrm>
          <a:noFill/>
        </p:spPr>
        <p:txBody>
          <a:bodyPr/>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t>Click icon to add picture</a:t>
            </a:r>
          </a:p>
        </p:txBody>
      </p:sp>
      <p:sp>
        <p:nvSpPr>
          <p:cNvPr id="4" name="Text Placeholder 3"/>
          <p:cNvSpPr>
            <a:spLocks noGrp="1"/>
          </p:cNvSpPr>
          <p:nvPr>
            <p:ph type="body" sz="half" idx="2"/>
          </p:nvPr>
        </p:nvSpPr>
        <p:spPr>
          <a:xfrm>
            <a:off x="8138160" y="4206240"/>
            <a:ext cx="3657600" cy="164592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dirty="0"/>
              <a:t>Click to edit Master text styles</a:t>
            </a:r>
          </a:p>
        </p:txBody>
      </p:sp>
      <p:sp>
        <p:nvSpPr>
          <p:cNvPr id="6" name="Footer Placeholder 5"/>
          <p:cNvSpPr>
            <a:spLocks noGrp="1"/>
          </p:cNvSpPr>
          <p:nvPr>
            <p:ph type="ftr" sz="quarter" idx="11"/>
          </p:nvPr>
        </p:nvSpPr>
        <p:spPr/>
        <p:txBody>
          <a:bodyPr/>
          <a:lstStyle/>
          <a:p>
            <a:r>
              <a:rPr lang="en-IN"/>
              <a:t>FOOTER</a:t>
            </a:r>
            <a:endParaRPr dirty="0"/>
          </a:p>
        </p:txBody>
      </p:sp>
      <p:sp>
        <p:nvSpPr>
          <p:cNvPr id="5" name="Date Placeholder 4"/>
          <p:cNvSpPr>
            <a:spLocks noGrp="1"/>
          </p:cNvSpPr>
          <p:nvPr>
            <p:ph type="dt" sz="half" idx="10"/>
          </p:nvPr>
        </p:nvSpPr>
        <p:spPr/>
        <p:txBody>
          <a:bodyPr/>
          <a:lstStyle/>
          <a:p>
            <a:fld id="{AA5E7856-9415-412D-842B-56448CB74E5A}" type="datetime1">
              <a:rPr lang="en-US" smtClean="0"/>
              <a:t>3/2/2020</a:t>
            </a:fld>
            <a:endParaRPr dirty="0"/>
          </a:p>
        </p:txBody>
      </p:sp>
      <p:sp>
        <p:nvSpPr>
          <p:cNvPr id="7" name="Slide Number Placeholder 6"/>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Vertical Text Placeholder 2"/>
          <p:cNvSpPr>
            <a:spLocks noGrp="1"/>
          </p:cNvSpPr>
          <p:nvPr>
            <p:ph type="body" orient="vert" idx="1"/>
          </p:nvPr>
        </p:nvSpPr>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5" name="Footer Placeholder 4"/>
          <p:cNvSpPr>
            <a:spLocks noGrp="1"/>
          </p:cNvSpPr>
          <p:nvPr>
            <p:ph type="ftr" sz="quarter" idx="11"/>
          </p:nvPr>
        </p:nvSpPr>
        <p:spPr/>
        <p:txBody>
          <a:bodyPr/>
          <a:lstStyle/>
          <a:p>
            <a:r>
              <a:rPr lang="en-IN"/>
              <a:t>FOOTER</a:t>
            </a:r>
            <a:endParaRPr/>
          </a:p>
        </p:txBody>
      </p:sp>
      <p:sp>
        <p:nvSpPr>
          <p:cNvPr id="4" name="Date Placeholder 3"/>
          <p:cNvSpPr>
            <a:spLocks noGrp="1"/>
          </p:cNvSpPr>
          <p:nvPr>
            <p:ph type="dt" sz="half" idx="10"/>
          </p:nvPr>
        </p:nvSpPr>
        <p:spPr/>
        <p:txBody>
          <a:bodyPr/>
          <a:lstStyle/>
          <a:p>
            <a:fld id="{4A236C0C-2E69-44B1-8995-CAD5637203E5}" type="datetime1">
              <a:rPr lang="en-US" smtClean="0"/>
              <a:t>3/2/2020</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t>Click to edit Master title style</a:t>
            </a:r>
          </a:p>
        </p:txBody>
      </p:sp>
      <p:sp>
        <p:nvSpPr>
          <p:cNvPr id="3" name="Vertical Text Placeholder 2"/>
          <p:cNvSpPr>
            <a:spLocks noGrp="1"/>
          </p:cNvSpPr>
          <p:nvPr>
            <p:ph type="body" orient="vert" idx="1"/>
          </p:nvPr>
        </p:nvSpPr>
        <p:spPr>
          <a:xfrm>
            <a:off x="838200" y="274638"/>
            <a:ext cx="7734300" cy="5897562"/>
          </a:xfrm>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5" name="Footer Placeholder 4"/>
          <p:cNvSpPr>
            <a:spLocks noGrp="1"/>
          </p:cNvSpPr>
          <p:nvPr>
            <p:ph type="ftr" sz="quarter" idx="11"/>
          </p:nvPr>
        </p:nvSpPr>
        <p:spPr/>
        <p:txBody>
          <a:bodyPr/>
          <a:lstStyle/>
          <a:p>
            <a:r>
              <a:rPr lang="en-IN"/>
              <a:t>FOOTER</a:t>
            </a:r>
            <a:endParaRPr dirty="0"/>
          </a:p>
        </p:txBody>
      </p:sp>
      <p:sp>
        <p:nvSpPr>
          <p:cNvPr id="4" name="Date Placeholder 3"/>
          <p:cNvSpPr>
            <a:spLocks noGrp="1"/>
          </p:cNvSpPr>
          <p:nvPr>
            <p:ph type="dt" sz="half" idx="10"/>
          </p:nvPr>
        </p:nvSpPr>
        <p:spPr/>
        <p:txBody>
          <a:bodyPr/>
          <a:lstStyle/>
          <a:p>
            <a:fld id="{4A18F4B7-862C-485D-84D8-4B03631A304F}" type="datetime1">
              <a:rPr lang="en-US" smtClean="0"/>
              <a:t>3/2/2020</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20000"/>
                <a:lumOff val="80000"/>
                <a:alpha val="56000"/>
              </a:schemeClr>
            </a:gs>
            <a:gs pos="79000">
              <a:schemeClr val="bg1"/>
            </a:gs>
          </a:gsLst>
          <a:lin ang="5400000" scaled="0"/>
        </a:gradFill>
        <a:effectLst/>
      </p:bgPr>
    </p:bg>
    <p:spTree>
      <p:nvGrpSpPr>
        <p:cNvPr id="1" name=""/>
        <p:cNvGrpSpPr/>
        <p:nvPr/>
      </p:nvGrpSpPr>
      <p:grpSpPr>
        <a:xfrm>
          <a:off x="0" y="0"/>
          <a:ext cx="0" cy="0"/>
          <a:chOff x="0" y="0"/>
          <a:chExt cx="0" cy="0"/>
        </a:xfrm>
      </p:grpSpPr>
      <p:grpSp>
        <p:nvGrpSpPr>
          <p:cNvPr id="8" name="Group 7" title="Bottom border"/>
          <p:cNvGrpSpPr/>
          <p:nvPr/>
        </p:nvGrpSpPr>
        <p:grpSpPr bwMode="auto">
          <a:xfrm flipV="1">
            <a:off x="0" y="6309360"/>
            <a:ext cx="12188825" cy="548640"/>
            <a:chOff x="0" y="0"/>
            <a:chExt cx="12188825" cy="713232"/>
          </a:xfrm>
        </p:grpSpPr>
        <p:sp>
          <p:nvSpPr>
            <p:cNvPr id="9" name="Rectangle 8"/>
            <p:cNvSpPr/>
            <p:nvPr/>
          </p:nvSpPr>
          <p:spPr bwMode="auto">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bwMode="auto">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Placeholder 1"/>
          <p:cNvSpPr>
            <a:spLocks noGrp="1"/>
          </p:cNvSpPr>
          <p:nvPr>
            <p:ph type="title"/>
          </p:nvPr>
        </p:nvSpPr>
        <p:spPr>
          <a:xfrm>
            <a:off x="1341120" y="438912"/>
            <a:ext cx="9509760" cy="1088136"/>
          </a:xfrm>
          <a:prstGeom prst="rect">
            <a:avLst/>
          </a:prstGeom>
        </p:spPr>
        <p:txBody>
          <a:bodyPr vert="horz" lIns="91440" tIns="45720" rIns="91440" bIns="45720" rtlCol="0" anchor="b">
            <a:normAutofit/>
          </a:bodyPr>
          <a:lstStyle/>
          <a:p>
            <a:r>
              <a:t>Click to edit Master title style</a:t>
            </a:r>
          </a:p>
        </p:txBody>
      </p:sp>
      <p:sp>
        <p:nvSpPr>
          <p:cNvPr id="3" name="Text Placeholder 2"/>
          <p:cNvSpPr>
            <a:spLocks noGrp="1"/>
          </p:cNvSpPr>
          <p:nvPr>
            <p:ph type="body" idx="1"/>
          </p:nvPr>
        </p:nvSpPr>
        <p:spPr>
          <a:xfrm>
            <a:off x="1341120" y="1673352"/>
            <a:ext cx="9509760" cy="4343400"/>
          </a:xfrm>
          <a:prstGeom prst="rect">
            <a:avLst/>
          </a:prstGeom>
        </p:spPr>
        <p:txBody>
          <a:bodyPr vert="horz" lIns="91440" tIns="45720" rIns="91440" bIns="45720" rtlCol="0">
            <a:normAutofit/>
          </a:body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5" name="Footer Placeholder 4"/>
          <p:cNvSpPr>
            <a:spLocks noGrp="1"/>
          </p:cNvSpPr>
          <p:nvPr>
            <p:ph type="ftr" sz="quarter" idx="3"/>
          </p:nvPr>
        </p:nvSpPr>
        <p:spPr>
          <a:xfrm>
            <a:off x="1341120" y="6391656"/>
            <a:ext cx="7159752" cy="237744"/>
          </a:xfrm>
          <a:prstGeom prst="rect">
            <a:avLst/>
          </a:prstGeom>
        </p:spPr>
        <p:txBody>
          <a:bodyPr vert="horz" lIns="91440" tIns="45720" rIns="91440" bIns="45720" rtlCol="0" anchor="ctr"/>
          <a:lstStyle>
            <a:lvl1pPr algn="l">
              <a:defRPr sz="1100" cap="all" baseline="0">
                <a:solidFill>
                  <a:schemeClr val="tx1"/>
                </a:solidFill>
              </a:defRPr>
            </a:lvl1pPr>
          </a:lstStyle>
          <a:p>
            <a:r>
              <a:rPr lang="en-IN" dirty="0"/>
              <a:t>FOOTER</a:t>
            </a:r>
          </a:p>
        </p:txBody>
      </p:sp>
      <p:sp>
        <p:nvSpPr>
          <p:cNvPr id="4" name="Date Placeholder 3"/>
          <p:cNvSpPr>
            <a:spLocks noGrp="1"/>
          </p:cNvSpPr>
          <p:nvPr>
            <p:ph type="dt" sz="half" idx="2"/>
          </p:nvPr>
        </p:nvSpPr>
        <p:spPr>
          <a:xfrm>
            <a:off x="8875776" y="6391656"/>
            <a:ext cx="960120" cy="237744"/>
          </a:xfrm>
          <a:prstGeom prst="rect">
            <a:avLst/>
          </a:prstGeom>
        </p:spPr>
        <p:txBody>
          <a:bodyPr vert="horz" lIns="91440" tIns="45720" rIns="91440" bIns="45720" rtlCol="0" anchor="ctr"/>
          <a:lstStyle>
            <a:lvl1pPr algn="r">
              <a:defRPr sz="1100">
                <a:solidFill>
                  <a:schemeClr val="tx1"/>
                </a:solidFill>
              </a:defRPr>
            </a:lvl1pPr>
          </a:lstStyle>
          <a:p>
            <a:fld id="{62415AF3-9E6D-47F6-9F4D-D125E5D20448}" type="datetime1">
              <a:rPr lang="en-US" smtClean="0"/>
              <a:t>3/2/2020</a:t>
            </a:fld>
            <a:endParaRPr lang="en-US"/>
          </a:p>
        </p:txBody>
      </p:sp>
      <p:sp>
        <p:nvSpPr>
          <p:cNvPr id="6" name="Slide Number Placeholder 5"/>
          <p:cNvSpPr>
            <a:spLocks noGrp="1"/>
          </p:cNvSpPr>
          <p:nvPr>
            <p:ph type="sldNum" sz="quarter" idx="4"/>
          </p:nvPr>
        </p:nvSpPr>
        <p:spPr>
          <a:xfrm>
            <a:off x="10210800" y="6391656"/>
            <a:ext cx="640080" cy="237744"/>
          </a:xfrm>
          <a:prstGeom prst="rect">
            <a:avLst/>
          </a:prstGeom>
        </p:spPr>
        <p:txBody>
          <a:bodyPr vert="horz" lIns="91440" tIns="45720" rIns="91440" bIns="45720" rtlCol="0" anchor="ctr"/>
          <a:lstStyle>
            <a:lvl1pPr algn="r">
              <a:defRPr sz="1100">
                <a:solidFill>
                  <a:schemeClr val="tx1"/>
                </a:solidFill>
              </a:defRPr>
            </a:lvl1pPr>
          </a:lstStyle>
          <a:p>
            <a:fld id="{CA8D9AD5-F248-4919-864A-CFD76CC027D6}" type="slidenum">
              <a:rPr lang="en-IN" smtClean="0"/>
              <a:pPr/>
              <a:t>‹#›</a:t>
            </a:fld>
            <a:endParaRPr lang="en-IN"/>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l" defTabSz="914400" rtl="0" eaLnBrk="1" latinLnBrk="0" hangingPunct="1">
        <a:lnSpc>
          <a:spcPct val="90000"/>
        </a:lnSpc>
        <a:spcBef>
          <a:spcPct val="0"/>
        </a:spcBef>
        <a:buFont typeface="Arial" pitchFamily="34" charset="0"/>
        <a:buNone/>
        <a:defRPr sz="3400" kern="1200">
          <a:solidFill>
            <a:schemeClr val="tx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840" userDrawn="1">
          <p15:clr>
            <a:srgbClr val="F26B43"/>
          </p15:clr>
        </p15:guide>
        <p15:guide id="5"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use.shmoop.com/video/ela-4-tone"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F8E76-AAF9-4976-AC04-A9BFED387A4C}"/>
              </a:ext>
            </a:extLst>
          </p:cNvPr>
          <p:cNvSpPr>
            <a:spLocks noGrp="1"/>
          </p:cNvSpPr>
          <p:nvPr>
            <p:ph type="title"/>
          </p:nvPr>
        </p:nvSpPr>
        <p:spPr/>
        <p:txBody>
          <a:bodyPr>
            <a:normAutofit/>
          </a:bodyPr>
          <a:lstStyle/>
          <a:p>
            <a:r>
              <a:rPr lang="en-US" sz="4400"/>
              <a:t>BELL WORK</a:t>
            </a:r>
          </a:p>
        </p:txBody>
      </p:sp>
      <p:sp>
        <p:nvSpPr>
          <p:cNvPr id="3" name="Content Placeholder 2">
            <a:extLst>
              <a:ext uri="{FF2B5EF4-FFF2-40B4-BE49-F238E27FC236}">
                <a16:creationId xmlns:a16="http://schemas.microsoft.com/office/drawing/2014/main" id="{FC9DB5C7-D04A-4C67-B6CA-ACE42D1C4BE1}"/>
              </a:ext>
            </a:extLst>
          </p:cNvPr>
          <p:cNvSpPr>
            <a:spLocks noGrp="1"/>
          </p:cNvSpPr>
          <p:nvPr>
            <p:ph idx="1"/>
          </p:nvPr>
        </p:nvSpPr>
        <p:spPr/>
        <p:txBody>
          <a:bodyPr vert="horz" lIns="91440" tIns="45720" rIns="91440" bIns="45720" rtlCol="0" anchor="t">
            <a:normAutofit/>
          </a:bodyPr>
          <a:lstStyle/>
          <a:p>
            <a:pPr algn="ctr"/>
            <a:r>
              <a:rPr lang="en-US" sz="4000">
                <a:ea typeface="+mn-lt"/>
                <a:cs typeface="+mn-lt"/>
              </a:rPr>
              <a:t>R.A.C.E. RESPONSE</a:t>
            </a:r>
          </a:p>
          <a:p>
            <a:r>
              <a:rPr lang="en-US" sz="4000">
                <a:ea typeface="+mn-lt"/>
                <a:cs typeface="+mn-lt"/>
              </a:rPr>
              <a:t>Justyce and Manny go to Blake’s house for his birthday party.  What was the impetus (reason) for Justyce’s arguments with Blake, Jared, and Manny?</a:t>
            </a:r>
          </a:p>
          <a:p>
            <a:pPr marL="45720" indent="0">
              <a:buNone/>
            </a:pPr>
            <a:endParaRPr lang="en-US" dirty="0"/>
          </a:p>
        </p:txBody>
      </p:sp>
    </p:spTree>
    <p:extLst>
      <p:ext uri="{BB962C8B-B14F-4D97-AF65-F5344CB8AC3E}">
        <p14:creationId xmlns:p14="http://schemas.microsoft.com/office/powerpoint/2010/main" val="188790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Tone Notes</a:t>
            </a:r>
          </a:p>
        </p:txBody>
      </p:sp>
      <p:sp>
        <p:nvSpPr>
          <p:cNvPr id="3" name="Subtitle 2"/>
          <p:cNvSpPr>
            <a:spLocks noGrp="1"/>
          </p:cNvSpPr>
          <p:nvPr>
            <p:ph type="subTitle" idx="1"/>
          </p:nvPr>
        </p:nvSpPr>
        <p:spPr/>
        <p:txBody>
          <a:bodyPr vert="horz" lIns="91440" tIns="45720" rIns="91440" bIns="45720" rtlCol="0" anchor="t">
            <a:normAutofit/>
          </a:bodyPr>
          <a:lstStyle/>
          <a:p>
            <a:r>
              <a:rPr lang="en-US" sz="3200"/>
              <a:t>The author's attitude toward the subject</a:t>
            </a:r>
            <a:endParaRPr lang="en-US" sz="3200" dirty="0"/>
          </a:p>
        </p:txBody>
      </p:sp>
    </p:spTree>
    <p:extLst>
      <p:ext uri="{BB962C8B-B14F-4D97-AF65-F5344CB8AC3E}">
        <p14:creationId xmlns:p14="http://schemas.microsoft.com/office/powerpoint/2010/main" val="2671542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94BE1-C81E-40BF-9922-7819F4C95C46}"/>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560C10CF-3673-4DE6-956F-1A6B29545558}"/>
              </a:ext>
            </a:extLst>
          </p:cNvPr>
          <p:cNvSpPr>
            <a:spLocks noGrp="1"/>
          </p:cNvSpPr>
          <p:nvPr>
            <p:ph idx="1"/>
          </p:nvPr>
        </p:nvSpPr>
        <p:spPr/>
        <p:txBody>
          <a:bodyPr vert="horz" lIns="91440" tIns="45720" rIns="91440" bIns="45720" rtlCol="0" anchor="t">
            <a:normAutofit/>
          </a:bodyPr>
          <a:lstStyle/>
          <a:p>
            <a:pPr algn="ctr"/>
            <a:endParaRPr lang="en-US" b="1" dirty="0">
              <a:ea typeface="+mn-lt"/>
              <a:cs typeface="+mn-lt"/>
            </a:endParaRPr>
          </a:p>
          <a:p>
            <a:r>
              <a:rPr lang="en-US" sz="3200" dirty="0">
                <a:ea typeface="+mn-lt"/>
                <a:cs typeface="+mn-lt"/>
              </a:rPr>
              <a:t>Tone is an </a:t>
            </a:r>
            <a:r>
              <a:rPr lang="en-US" sz="3200" u="sng" dirty="0">
                <a:ea typeface="+mn-lt"/>
                <a:cs typeface="+mn-lt"/>
              </a:rPr>
              <a:t>attitude</a:t>
            </a:r>
            <a:r>
              <a:rPr lang="en-US" sz="3200" dirty="0">
                <a:ea typeface="+mn-lt"/>
                <a:cs typeface="+mn-lt"/>
              </a:rPr>
              <a:t> of a writer toward a subject or an audience.  It is generally conveyed through the </a:t>
            </a:r>
            <a:r>
              <a:rPr lang="en-US" sz="3200" u="sng" dirty="0">
                <a:ea typeface="+mn-lt"/>
                <a:cs typeface="+mn-lt"/>
              </a:rPr>
              <a:t>choice of words</a:t>
            </a:r>
            <a:r>
              <a:rPr lang="en-US" sz="3200" dirty="0">
                <a:ea typeface="+mn-lt"/>
                <a:cs typeface="+mn-lt"/>
              </a:rPr>
              <a:t>, or the </a:t>
            </a:r>
            <a:r>
              <a:rPr lang="en-US" sz="3200" u="sng" dirty="0">
                <a:ea typeface="+mn-lt"/>
                <a:cs typeface="+mn-lt"/>
              </a:rPr>
              <a:t>viewpoint</a:t>
            </a:r>
            <a:r>
              <a:rPr lang="en-US" sz="3200" dirty="0">
                <a:ea typeface="+mn-lt"/>
                <a:cs typeface="+mn-lt"/>
              </a:rPr>
              <a:t> of a writer on a particular subject.</a:t>
            </a:r>
          </a:p>
          <a:p>
            <a:endParaRPr lang="en-US" dirty="0"/>
          </a:p>
        </p:txBody>
      </p:sp>
    </p:spTree>
    <p:extLst>
      <p:ext uri="{BB962C8B-B14F-4D97-AF65-F5344CB8AC3E}">
        <p14:creationId xmlns:p14="http://schemas.microsoft.com/office/powerpoint/2010/main" val="346156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D92ED-1150-47F5-AE22-5888F7DF9876}"/>
              </a:ext>
            </a:extLst>
          </p:cNvPr>
          <p:cNvSpPr>
            <a:spLocks noGrp="1"/>
          </p:cNvSpPr>
          <p:nvPr>
            <p:ph type="title"/>
          </p:nvPr>
        </p:nvSpPr>
        <p:spPr/>
        <p:txBody>
          <a:bodyPr vert="horz" lIns="91440" tIns="45720" rIns="91440" bIns="45720" rtlCol="0" anchor="b">
            <a:noAutofit/>
          </a:bodyPr>
          <a:lstStyle/>
          <a:p>
            <a:r>
              <a:rPr lang="en-US" sz="2600" dirty="0">
                <a:ea typeface="+mj-lt"/>
                <a:cs typeface="+mj-lt"/>
              </a:rPr>
              <a:t>Every written piece comprises a </a:t>
            </a:r>
            <a:r>
              <a:rPr lang="en-US" sz="2600" u="sng" dirty="0">
                <a:ea typeface="+mj-lt"/>
                <a:cs typeface="+mj-lt"/>
              </a:rPr>
              <a:t>central theme</a:t>
            </a:r>
            <a:r>
              <a:rPr lang="en-US" sz="2600" dirty="0">
                <a:ea typeface="+mj-lt"/>
                <a:cs typeface="+mj-lt"/>
              </a:rPr>
              <a:t> or subject matter.  The manner in which a writer approaches this theme and subject is the </a:t>
            </a:r>
            <a:r>
              <a:rPr lang="en-US" sz="2600" u="sng" dirty="0">
                <a:ea typeface="+mj-lt"/>
                <a:cs typeface="+mj-lt"/>
              </a:rPr>
              <a:t>tone</a:t>
            </a:r>
            <a:r>
              <a:rPr lang="en-US" sz="2600" dirty="0">
                <a:ea typeface="+mj-lt"/>
                <a:cs typeface="+mj-lt"/>
              </a:rPr>
              <a:t>.  The tone can be:</a:t>
            </a:r>
          </a:p>
        </p:txBody>
      </p:sp>
      <p:sp>
        <p:nvSpPr>
          <p:cNvPr id="3" name="Content Placeholder 2">
            <a:extLst>
              <a:ext uri="{FF2B5EF4-FFF2-40B4-BE49-F238E27FC236}">
                <a16:creationId xmlns:a16="http://schemas.microsoft.com/office/drawing/2014/main" id="{05E94FFA-3E32-42BC-85B3-4421B3A22582}"/>
              </a:ext>
            </a:extLst>
          </p:cNvPr>
          <p:cNvSpPr>
            <a:spLocks noGrp="1"/>
          </p:cNvSpPr>
          <p:nvPr>
            <p:ph idx="1"/>
          </p:nvPr>
        </p:nvSpPr>
        <p:spPr/>
        <p:txBody>
          <a:bodyPr vert="horz" lIns="91440" tIns="45720" rIns="91440" bIns="45720" rtlCol="0" anchor="t">
            <a:normAutofit/>
          </a:bodyPr>
          <a:lstStyle/>
          <a:p>
            <a:r>
              <a:rPr lang="en-US" dirty="0">
                <a:ea typeface="+mn-lt"/>
                <a:cs typeface="+mn-lt"/>
              </a:rPr>
              <a:t>Formal</a:t>
            </a:r>
          </a:p>
          <a:p>
            <a:r>
              <a:rPr lang="en-US" dirty="0">
                <a:ea typeface="+mn-lt"/>
                <a:cs typeface="+mn-lt"/>
              </a:rPr>
              <a:t>Informal</a:t>
            </a:r>
          </a:p>
          <a:p>
            <a:r>
              <a:rPr lang="en-US" dirty="0">
                <a:ea typeface="+mn-lt"/>
                <a:cs typeface="+mn-lt"/>
              </a:rPr>
              <a:t>Serious</a:t>
            </a:r>
          </a:p>
          <a:p>
            <a:r>
              <a:rPr lang="en-US" dirty="0">
                <a:ea typeface="+mn-lt"/>
                <a:cs typeface="+mn-lt"/>
              </a:rPr>
              <a:t>Comic</a:t>
            </a:r>
          </a:p>
          <a:p>
            <a:r>
              <a:rPr lang="en-US" dirty="0">
                <a:ea typeface="+mn-lt"/>
                <a:cs typeface="+mn-lt"/>
              </a:rPr>
              <a:t>Sarcastic</a:t>
            </a:r>
          </a:p>
          <a:p>
            <a:r>
              <a:rPr lang="en-US" dirty="0">
                <a:ea typeface="+mn-lt"/>
                <a:cs typeface="+mn-lt"/>
              </a:rPr>
              <a:t>Sad</a:t>
            </a:r>
          </a:p>
          <a:p>
            <a:r>
              <a:rPr lang="en-US" dirty="0">
                <a:ea typeface="+mn-lt"/>
                <a:cs typeface="+mn-lt"/>
              </a:rPr>
              <a:t>Cheerful</a:t>
            </a:r>
          </a:p>
          <a:p>
            <a:r>
              <a:rPr lang="en-US" dirty="0">
                <a:ea typeface="+mn-lt"/>
                <a:cs typeface="+mn-lt"/>
              </a:rPr>
              <a:t>Any other existing attitude</a:t>
            </a:r>
          </a:p>
          <a:p>
            <a:endParaRPr lang="en-US" dirty="0"/>
          </a:p>
        </p:txBody>
      </p:sp>
    </p:spTree>
    <p:extLst>
      <p:ext uri="{BB962C8B-B14F-4D97-AF65-F5344CB8AC3E}">
        <p14:creationId xmlns:p14="http://schemas.microsoft.com/office/powerpoint/2010/main" val="295542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F194C-9A24-4912-949D-4F99B3A86EFA}"/>
              </a:ext>
            </a:extLst>
          </p:cNvPr>
          <p:cNvSpPr>
            <a:spLocks noGrp="1"/>
          </p:cNvSpPr>
          <p:nvPr>
            <p:ph type="ctrTitle"/>
          </p:nvPr>
        </p:nvSpPr>
        <p:spPr/>
        <p:txBody>
          <a:bodyPr/>
          <a:lstStyle/>
          <a:p>
            <a:r>
              <a:rPr lang="en-US" dirty="0">
                <a:ea typeface="+mj-lt"/>
                <a:cs typeface="+mj-lt"/>
                <a:hlinkClick r:id="rId2"/>
              </a:rPr>
              <a:t>https://use.shmoop.com/video/ela-4-tone</a:t>
            </a:r>
            <a:endParaRPr lang="en-US"/>
          </a:p>
        </p:txBody>
      </p:sp>
      <p:sp>
        <p:nvSpPr>
          <p:cNvPr id="3" name="Subtitle 2">
            <a:extLst>
              <a:ext uri="{FF2B5EF4-FFF2-40B4-BE49-F238E27FC236}">
                <a16:creationId xmlns:a16="http://schemas.microsoft.com/office/drawing/2014/main" id="{A832B5FF-DB56-4B6D-8A56-E325D648974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8913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37532-93E0-4551-ADEE-9D7E26130743}"/>
              </a:ext>
            </a:extLst>
          </p:cNvPr>
          <p:cNvSpPr>
            <a:spLocks noGrp="1"/>
          </p:cNvSpPr>
          <p:nvPr>
            <p:ph type="title"/>
          </p:nvPr>
        </p:nvSpPr>
        <p:spPr/>
        <p:txBody>
          <a:bodyPr/>
          <a:lstStyle/>
          <a:p>
            <a:r>
              <a:rPr lang="en-US" dirty="0"/>
              <a:t>What is the tone of the following?</a:t>
            </a:r>
          </a:p>
        </p:txBody>
      </p:sp>
      <p:sp>
        <p:nvSpPr>
          <p:cNvPr id="3" name="Content Placeholder 2">
            <a:extLst>
              <a:ext uri="{FF2B5EF4-FFF2-40B4-BE49-F238E27FC236}">
                <a16:creationId xmlns:a16="http://schemas.microsoft.com/office/drawing/2014/main" id="{79950721-EBF8-49AC-9EAC-A3DD581F03AF}"/>
              </a:ext>
            </a:extLst>
          </p:cNvPr>
          <p:cNvSpPr>
            <a:spLocks noGrp="1"/>
          </p:cNvSpPr>
          <p:nvPr>
            <p:ph idx="1"/>
          </p:nvPr>
        </p:nvSpPr>
        <p:spPr/>
        <p:txBody>
          <a:bodyPr vert="horz" lIns="91440" tIns="45720" rIns="91440" bIns="45720" rtlCol="0" anchor="t">
            <a:normAutofit lnSpcReduction="10000"/>
          </a:bodyPr>
          <a:lstStyle/>
          <a:p>
            <a:r>
              <a:rPr lang="en-US" sz="3600" dirty="0"/>
              <a:t>"I want to ask the authorities what is the big deal?  Why do they not control the epidemic?  It is eating up lives like a monster."</a:t>
            </a:r>
          </a:p>
          <a:p>
            <a:r>
              <a:rPr lang="en-US" sz="3600" dirty="0">
                <a:ea typeface="+mn-lt"/>
                <a:cs typeface="+mn-lt"/>
              </a:rPr>
              <a:t>"I want to draw the attention of the appropriate authorities toward damage caused by the epidemic.  If steps are not taken to curb it, it will further injure our community."</a:t>
            </a:r>
            <a:endParaRPr lang="en-US" sz="3600" dirty="0"/>
          </a:p>
        </p:txBody>
      </p:sp>
    </p:spTree>
    <p:extLst>
      <p:ext uri="{BB962C8B-B14F-4D97-AF65-F5344CB8AC3E}">
        <p14:creationId xmlns:p14="http://schemas.microsoft.com/office/powerpoint/2010/main" val="257263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65540-9EA8-4FE7-B78E-65527B15B93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18F0306-1238-4E7E-A51B-8360FD195645}"/>
              </a:ext>
            </a:extLst>
          </p:cNvPr>
          <p:cNvSpPr>
            <a:spLocks noGrp="1"/>
          </p:cNvSpPr>
          <p:nvPr>
            <p:ph idx="1"/>
          </p:nvPr>
        </p:nvSpPr>
        <p:spPr/>
        <p:txBody>
          <a:bodyPr vert="horz" lIns="91440" tIns="45720" rIns="91440" bIns="45720" rtlCol="0" anchor="t">
            <a:normAutofit/>
          </a:bodyPr>
          <a:lstStyle/>
          <a:p>
            <a:r>
              <a:rPr lang="en-US" sz="3200" dirty="0"/>
              <a:t>The THEME of both tone examples is the same.  The only way we can differentiate between them is their separate tone.  The tone in the first example is casual or informal while it is more formal in the second.</a:t>
            </a:r>
          </a:p>
        </p:txBody>
      </p:sp>
    </p:spTree>
    <p:extLst>
      <p:ext uri="{BB962C8B-B14F-4D97-AF65-F5344CB8AC3E}">
        <p14:creationId xmlns:p14="http://schemas.microsoft.com/office/powerpoint/2010/main" val="270045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9C3B-EE0B-4984-BFC7-E61F74EC378E}"/>
              </a:ext>
            </a:extLst>
          </p:cNvPr>
          <p:cNvSpPr>
            <a:spLocks noGrp="1"/>
          </p:cNvSpPr>
          <p:nvPr>
            <p:ph type="title"/>
          </p:nvPr>
        </p:nvSpPr>
        <p:spPr/>
        <p:txBody>
          <a:bodyPr/>
          <a:lstStyle/>
          <a:p>
            <a:r>
              <a:rPr lang="en-US" dirty="0">
                <a:ea typeface="+mj-lt"/>
                <a:cs typeface="+mj-lt"/>
              </a:rPr>
              <a:t>Tone Examples in Common Speech: </a:t>
            </a:r>
            <a:endParaRPr lang="en-US" dirty="0"/>
          </a:p>
        </p:txBody>
      </p:sp>
      <p:sp>
        <p:nvSpPr>
          <p:cNvPr id="3" name="Content Placeholder 2">
            <a:extLst>
              <a:ext uri="{FF2B5EF4-FFF2-40B4-BE49-F238E27FC236}">
                <a16:creationId xmlns:a16="http://schemas.microsoft.com/office/drawing/2014/main" id="{EAA93EE5-DA24-4444-A2D3-D522CD11CAC9}"/>
              </a:ext>
            </a:extLst>
          </p:cNvPr>
          <p:cNvSpPr>
            <a:spLocks noGrp="1"/>
          </p:cNvSpPr>
          <p:nvPr>
            <p:ph idx="1"/>
          </p:nvPr>
        </p:nvSpPr>
        <p:spPr/>
        <p:txBody>
          <a:bodyPr vert="horz" lIns="91440" tIns="45720" rIns="91440" bIns="45720" rtlCol="0" anchor="t">
            <a:normAutofit/>
          </a:bodyPr>
          <a:lstStyle/>
          <a:p>
            <a:r>
              <a:rPr lang="en-US" sz="3600" dirty="0">
                <a:ea typeface="+mn-lt"/>
                <a:cs typeface="+mn-lt"/>
              </a:rPr>
              <a:t>We adopt a variety of tones in our day-to-day speech.  This </a:t>
            </a:r>
            <a:r>
              <a:rPr lang="en-US" sz="3600" u="sng" dirty="0">
                <a:ea typeface="+mn-lt"/>
                <a:cs typeface="+mn-lt"/>
              </a:rPr>
              <a:t>intonation</a:t>
            </a:r>
            <a:r>
              <a:rPr lang="en-US" sz="3600" dirty="0">
                <a:ea typeface="+mn-lt"/>
                <a:cs typeface="+mn-lt"/>
              </a:rPr>
              <a:t> of our speech determines what </a:t>
            </a:r>
            <a:r>
              <a:rPr lang="en-US" sz="3600" u="sng" dirty="0">
                <a:ea typeface="+mn-lt"/>
                <a:cs typeface="+mn-lt"/>
              </a:rPr>
              <a:t>message</a:t>
            </a:r>
            <a:r>
              <a:rPr lang="en-US" sz="3600" dirty="0">
                <a:ea typeface="+mn-lt"/>
                <a:cs typeface="+mn-lt"/>
              </a:rPr>
              <a:t> we desire to convey.</a:t>
            </a:r>
          </a:p>
        </p:txBody>
      </p:sp>
    </p:spTree>
    <p:extLst>
      <p:ext uri="{BB962C8B-B14F-4D97-AF65-F5344CB8AC3E}">
        <p14:creationId xmlns:p14="http://schemas.microsoft.com/office/powerpoint/2010/main" val="2034754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D2FD-6732-46FD-87AD-3520B16CA174}"/>
              </a:ext>
            </a:extLst>
          </p:cNvPr>
          <p:cNvSpPr>
            <a:spLocks noGrp="1"/>
          </p:cNvSpPr>
          <p:nvPr>
            <p:ph type="title"/>
          </p:nvPr>
        </p:nvSpPr>
        <p:spPr/>
        <p:txBody>
          <a:bodyPr/>
          <a:lstStyle/>
          <a:p>
            <a:r>
              <a:rPr lang="en-US" dirty="0"/>
              <a:t>Example #1</a:t>
            </a:r>
          </a:p>
        </p:txBody>
      </p:sp>
      <p:sp>
        <p:nvSpPr>
          <p:cNvPr id="3" name="Content Placeholder 2">
            <a:extLst>
              <a:ext uri="{FF2B5EF4-FFF2-40B4-BE49-F238E27FC236}">
                <a16:creationId xmlns:a16="http://schemas.microsoft.com/office/drawing/2014/main" id="{51EDECFF-1A92-4533-AE3C-18956380887A}"/>
              </a:ext>
            </a:extLst>
          </p:cNvPr>
          <p:cNvSpPr>
            <a:spLocks noGrp="1"/>
          </p:cNvSpPr>
          <p:nvPr>
            <p:ph idx="1"/>
          </p:nvPr>
        </p:nvSpPr>
        <p:spPr/>
        <p:txBody>
          <a:bodyPr vert="horz" lIns="91440" tIns="45720" rIns="91440" bIns="45720" rtlCol="0" anchor="t">
            <a:normAutofit/>
          </a:bodyPr>
          <a:lstStyle/>
          <a:p>
            <a:r>
              <a:rPr lang="en-US" sz="2800" dirty="0"/>
              <a:t>Father:  "We are going on a vacation."</a:t>
            </a:r>
          </a:p>
          <a:p>
            <a:r>
              <a:rPr lang="en-US" sz="2800" dirty="0"/>
              <a:t>Son:  "That's great!!!"</a:t>
            </a:r>
          </a:p>
          <a:p>
            <a:endParaRPr lang="en-US" sz="2800" dirty="0"/>
          </a:p>
          <a:p>
            <a:r>
              <a:rPr lang="en-US" sz="2800" dirty="0"/>
              <a:t>What is the tone of the son's response?</a:t>
            </a:r>
          </a:p>
          <a:p>
            <a:endParaRPr lang="en-US" sz="2800" dirty="0"/>
          </a:p>
          <a:p>
            <a:r>
              <a:rPr lang="en-US" sz="2800" dirty="0"/>
              <a:t>Cheerful</a:t>
            </a:r>
          </a:p>
        </p:txBody>
      </p:sp>
    </p:spTree>
    <p:extLst>
      <p:ext uri="{BB962C8B-B14F-4D97-AF65-F5344CB8AC3E}">
        <p14:creationId xmlns:p14="http://schemas.microsoft.com/office/powerpoint/2010/main" val="582612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CC7D2-D7C9-4674-B88D-49867B78D3A7}"/>
              </a:ext>
            </a:extLst>
          </p:cNvPr>
          <p:cNvSpPr>
            <a:spLocks noGrp="1"/>
          </p:cNvSpPr>
          <p:nvPr>
            <p:ph type="title"/>
          </p:nvPr>
        </p:nvSpPr>
        <p:spPr/>
        <p:txBody>
          <a:bodyPr/>
          <a:lstStyle/>
          <a:p>
            <a:r>
              <a:rPr lang="en-US" dirty="0"/>
              <a:t>Example #2</a:t>
            </a:r>
          </a:p>
        </p:txBody>
      </p:sp>
      <p:sp>
        <p:nvSpPr>
          <p:cNvPr id="3" name="Content Placeholder 2">
            <a:extLst>
              <a:ext uri="{FF2B5EF4-FFF2-40B4-BE49-F238E27FC236}">
                <a16:creationId xmlns:a16="http://schemas.microsoft.com/office/drawing/2014/main" id="{5EB33A99-3D4D-4713-BE5E-CCBC2D65A7DD}"/>
              </a:ext>
            </a:extLst>
          </p:cNvPr>
          <p:cNvSpPr>
            <a:spLocks noGrp="1"/>
          </p:cNvSpPr>
          <p:nvPr>
            <p:ph idx="1"/>
          </p:nvPr>
        </p:nvSpPr>
        <p:spPr/>
        <p:txBody>
          <a:bodyPr vert="horz" lIns="91440" tIns="45720" rIns="91440" bIns="45720" rtlCol="0" anchor="t">
            <a:normAutofit/>
          </a:bodyPr>
          <a:lstStyle/>
          <a:p>
            <a:r>
              <a:rPr lang="en-US" sz="3200" dirty="0"/>
              <a:t>Father:  "We can't go on vacation this summer."</a:t>
            </a:r>
          </a:p>
          <a:p>
            <a:r>
              <a:rPr lang="en-US" sz="3200" dirty="0"/>
              <a:t>Son:  "Yeah, great!  That's what I expected."</a:t>
            </a:r>
          </a:p>
          <a:p>
            <a:endParaRPr lang="en-US" sz="3200" dirty="0"/>
          </a:p>
          <a:p>
            <a:r>
              <a:rPr lang="en-US" sz="3200" dirty="0"/>
              <a:t>What is the son's tone?</a:t>
            </a:r>
          </a:p>
          <a:p>
            <a:endParaRPr lang="en-US" sz="3200" dirty="0"/>
          </a:p>
          <a:p>
            <a:r>
              <a:rPr lang="en-US" sz="3200" dirty="0"/>
              <a:t>sarcastic</a:t>
            </a:r>
          </a:p>
        </p:txBody>
      </p:sp>
    </p:spTree>
    <p:extLst>
      <p:ext uri="{BB962C8B-B14F-4D97-AF65-F5344CB8AC3E}">
        <p14:creationId xmlns:p14="http://schemas.microsoft.com/office/powerpoint/2010/main" val="4274628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85AB7-EFF5-463B-A307-2ED1615FED8E}"/>
              </a:ext>
            </a:extLst>
          </p:cNvPr>
          <p:cNvSpPr>
            <a:spLocks noGrp="1"/>
          </p:cNvSpPr>
          <p:nvPr>
            <p:ph type="title"/>
          </p:nvPr>
        </p:nvSpPr>
        <p:spPr/>
        <p:txBody>
          <a:bodyPr/>
          <a:lstStyle/>
          <a:p>
            <a:r>
              <a:rPr lang="en-US" dirty="0"/>
              <a:t>Example #3</a:t>
            </a:r>
          </a:p>
        </p:txBody>
      </p:sp>
      <p:sp>
        <p:nvSpPr>
          <p:cNvPr id="3" name="Content Placeholder 2">
            <a:extLst>
              <a:ext uri="{FF2B5EF4-FFF2-40B4-BE49-F238E27FC236}">
                <a16:creationId xmlns:a16="http://schemas.microsoft.com/office/drawing/2014/main" id="{57119EF5-870B-47CC-A16D-72FD27963F9B}"/>
              </a:ext>
            </a:extLst>
          </p:cNvPr>
          <p:cNvSpPr>
            <a:spLocks noGrp="1"/>
          </p:cNvSpPr>
          <p:nvPr>
            <p:ph idx="1"/>
          </p:nvPr>
        </p:nvSpPr>
        <p:spPr/>
        <p:txBody>
          <a:bodyPr vert="horz" lIns="91440" tIns="45720" rIns="91440" bIns="45720" rtlCol="0" anchor="t">
            <a:normAutofit/>
          </a:bodyPr>
          <a:lstStyle/>
          <a:p>
            <a:r>
              <a:rPr lang="en-US" sz="4000" dirty="0"/>
              <a:t>"Yeah, your grades on this exam will be as good as the previous exams."</a:t>
            </a:r>
          </a:p>
          <a:p>
            <a:endParaRPr lang="en-US" sz="4000" dirty="0"/>
          </a:p>
          <a:p>
            <a:r>
              <a:rPr lang="en-US" sz="4000" dirty="0"/>
              <a:t>What is the tone of this statement?</a:t>
            </a:r>
          </a:p>
          <a:p>
            <a:endParaRPr lang="en-US" sz="4000" dirty="0"/>
          </a:p>
          <a:p>
            <a:r>
              <a:rPr lang="en-US" sz="4000" dirty="0"/>
              <a:t>pessimistic</a:t>
            </a:r>
          </a:p>
        </p:txBody>
      </p:sp>
    </p:spTree>
    <p:extLst>
      <p:ext uri="{BB962C8B-B14F-4D97-AF65-F5344CB8AC3E}">
        <p14:creationId xmlns:p14="http://schemas.microsoft.com/office/powerpoint/2010/main" val="115533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47CC-EC27-4924-8B8C-0E0FC1E05ADF}"/>
              </a:ext>
            </a:extLst>
          </p:cNvPr>
          <p:cNvSpPr>
            <a:spLocks noGrp="1"/>
          </p:cNvSpPr>
          <p:nvPr>
            <p:ph type="title"/>
          </p:nvPr>
        </p:nvSpPr>
        <p:spPr/>
        <p:txBody>
          <a:bodyPr/>
          <a:lstStyle/>
          <a:p>
            <a:r>
              <a:rPr lang="en-US" dirty="0"/>
              <a:t>Example #4</a:t>
            </a:r>
          </a:p>
        </p:txBody>
      </p:sp>
      <p:sp>
        <p:nvSpPr>
          <p:cNvPr id="3" name="Content Placeholder 2">
            <a:extLst>
              <a:ext uri="{FF2B5EF4-FFF2-40B4-BE49-F238E27FC236}">
                <a16:creationId xmlns:a16="http://schemas.microsoft.com/office/drawing/2014/main" id="{E6B1F2D4-CAE3-45A6-B8A9-B30E2EE35A67}"/>
              </a:ext>
            </a:extLst>
          </p:cNvPr>
          <p:cNvSpPr>
            <a:spLocks noGrp="1"/>
          </p:cNvSpPr>
          <p:nvPr>
            <p:ph idx="1"/>
          </p:nvPr>
        </p:nvSpPr>
        <p:spPr/>
        <p:txBody>
          <a:bodyPr vert="horz" lIns="91440" tIns="45720" rIns="91440" bIns="45720" rtlCol="0" anchor="t">
            <a:normAutofit/>
          </a:bodyPr>
          <a:lstStyle/>
          <a:p>
            <a:r>
              <a:rPr lang="en-US" sz="3200" dirty="0"/>
              <a:t>"Can someone tell me what in the world is going on here?"</a:t>
            </a:r>
          </a:p>
          <a:p>
            <a:endParaRPr lang="en-US" sz="3200" dirty="0"/>
          </a:p>
          <a:p>
            <a:r>
              <a:rPr lang="en-US" sz="3200" dirty="0"/>
              <a:t>What is the tone of this sentence?</a:t>
            </a:r>
          </a:p>
          <a:p>
            <a:endParaRPr lang="en-US" sz="3200" dirty="0"/>
          </a:p>
          <a:p>
            <a:r>
              <a:rPr lang="en-US" sz="3200"/>
              <a:t>Questioning or confused</a:t>
            </a:r>
          </a:p>
        </p:txBody>
      </p:sp>
    </p:spTree>
    <p:extLst>
      <p:ext uri="{BB962C8B-B14F-4D97-AF65-F5344CB8AC3E}">
        <p14:creationId xmlns:p14="http://schemas.microsoft.com/office/powerpoint/2010/main" val="14285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EDC6F-8473-468E-BA07-206E91D56837}"/>
              </a:ext>
            </a:extLst>
          </p:cNvPr>
          <p:cNvSpPr>
            <a:spLocks noGrp="1"/>
          </p:cNvSpPr>
          <p:nvPr>
            <p:ph type="ctrTitle"/>
          </p:nvPr>
        </p:nvSpPr>
        <p:spPr>
          <a:xfrm>
            <a:off x="1295400" y="1188720"/>
            <a:ext cx="9601200" cy="3966713"/>
          </a:xfrm>
        </p:spPr>
        <p:txBody>
          <a:bodyPr/>
          <a:lstStyle/>
          <a:p>
            <a:r>
              <a:rPr lang="en-US" dirty="0"/>
              <a:t>1.  Though the starry sky was beautiful, his mood was so melancholic that he took no interest in it.</a:t>
            </a:r>
          </a:p>
        </p:txBody>
      </p:sp>
      <p:sp>
        <p:nvSpPr>
          <p:cNvPr id="3" name="Subtitle 2">
            <a:extLst>
              <a:ext uri="{FF2B5EF4-FFF2-40B4-BE49-F238E27FC236}">
                <a16:creationId xmlns:a16="http://schemas.microsoft.com/office/drawing/2014/main" id="{1A7A2546-E61C-405B-A9E0-B389BE6A43E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230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6C76-84FD-4B19-8768-13292BA70B3B}"/>
              </a:ext>
            </a:extLst>
          </p:cNvPr>
          <p:cNvSpPr>
            <a:spLocks noGrp="1"/>
          </p:cNvSpPr>
          <p:nvPr>
            <p:ph type="ctrTitle"/>
          </p:nvPr>
        </p:nvSpPr>
        <p:spPr>
          <a:xfrm>
            <a:off x="1295400" y="1188720"/>
            <a:ext cx="9601200" cy="4081732"/>
          </a:xfrm>
        </p:spPr>
        <p:txBody>
          <a:bodyPr/>
          <a:lstStyle/>
          <a:p>
            <a:r>
              <a:rPr lang="en-US" dirty="0"/>
              <a:t>2.  The old man took the handful of dust from his farm and sniffed it with great pleasure.</a:t>
            </a:r>
          </a:p>
        </p:txBody>
      </p:sp>
      <p:sp>
        <p:nvSpPr>
          <p:cNvPr id="3" name="Subtitle 2">
            <a:extLst>
              <a:ext uri="{FF2B5EF4-FFF2-40B4-BE49-F238E27FC236}">
                <a16:creationId xmlns:a16="http://schemas.microsoft.com/office/drawing/2014/main" id="{62FB5BFF-F08D-45EE-ABA5-6C83FD64587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0729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2DD89-9374-412A-BDA6-3606F43B4F5E}"/>
              </a:ext>
            </a:extLst>
          </p:cNvPr>
          <p:cNvSpPr>
            <a:spLocks noGrp="1"/>
          </p:cNvSpPr>
          <p:nvPr>
            <p:ph type="title"/>
          </p:nvPr>
        </p:nvSpPr>
        <p:spPr/>
        <p:txBody>
          <a:bodyPr/>
          <a:lstStyle/>
          <a:p>
            <a:r>
              <a:rPr lang="en-US" dirty="0">
                <a:ea typeface="+mj-lt"/>
                <a:cs typeface="+mj-lt"/>
              </a:rPr>
              <a:t>Function of Tone:  </a:t>
            </a:r>
            <a:endParaRPr lang="en-US" dirty="0"/>
          </a:p>
        </p:txBody>
      </p:sp>
      <p:sp>
        <p:nvSpPr>
          <p:cNvPr id="3" name="Content Placeholder 2">
            <a:extLst>
              <a:ext uri="{FF2B5EF4-FFF2-40B4-BE49-F238E27FC236}">
                <a16:creationId xmlns:a16="http://schemas.microsoft.com/office/drawing/2014/main" id="{05D27197-5801-4CC1-8A8D-C5348E25FAE2}"/>
              </a:ext>
            </a:extLst>
          </p:cNvPr>
          <p:cNvSpPr>
            <a:spLocks noGrp="1"/>
          </p:cNvSpPr>
          <p:nvPr>
            <p:ph idx="1"/>
          </p:nvPr>
        </p:nvSpPr>
        <p:spPr/>
        <p:txBody>
          <a:bodyPr vert="horz" lIns="91440" tIns="45720" rIns="91440" bIns="45720" rtlCol="0" anchor="t">
            <a:normAutofit/>
          </a:bodyPr>
          <a:lstStyle/>
          <a:p>
            <a:r>
              <a:rPr lang="en-US" sz="3600" dirty="0">
                <a:ea typeface="+mn-lt"/>
                <a:cs typeface="+mn-lt"/>
              </a:rPr>
              <a:t>Tone, in a piece of literature, decides </a:t>
            </a:r>
            <a:r>
              <a:rPr lang="en-US" sz="3600" u="sng" dirty="0">
                <a:ea typeface="+mn-lt"/>
                <a:cs typeface="+mn-lt"/>
              </a:rPr>
              <a:t>how</a:t>
            </a:r>
            <a:r>
              <a:rPr lang="en-US" sz="3600" dirty="0">
                <a:ea typeface="+mn-lt"/>
                <a:cs typeface="+mn-lt"/>
              </a:rPr>
              <a:t> the readers </a:t>
            </a:r>
            <a:r>
              <a:rPr lang="en-US" sz="3600" u="sng" dirty="0">
                <a:ea typeface="+mn-lt"/>
                <a:cs typeface="+mn-lt"/>
              </a:rPr>
              <a:t>read</a:t>
            </a:r>
            <a:r>
              <a:rPr lang="en-US" sz="3600" dirty="0">
                <a:ea typeface="+mn-lt"/>
                <a:cs typeface="+mn-lt"/>
              </a:rPr>
              <a:t> a literary piece.  It bestows voice to characters and throws light on the </a:t>
            </a:r>
            <a:r>
              <a:rPr lang="en-US" sz="3600" u="sng" dirty="0">
                <a:ea typeface="+mn-lt"/>
                <a:cs typeface="+mn-lt"/>
              </a:rPr>
              <a:t>personalities</a:t>
            </a:r>
            <a:r>
              <a:rPr lang="en-US" sz="3600" dirty="0">
                <a:ea typeface="+mn-lt"/>
                <a:cs typeface="+mn-lt"/>
              </a:rPr>
              <a:t> and </a:t>
            </a:r>
            <a:r>
              <a:rPr lang="en-US" sz="3600" u="sng" dirty="0">
                <a:ea typeface="+mn-lt"/>
                <a:cs typeface="+mn-lt"/>
              </a:rPr>
              <a:t>dispositions</a:t>
            </a:r>
            <a:r>
              <a:rPr lang="en-US" sz="3600" dirty="0">
                <a:ea typeface="+mn-lt"/>
                <a:cs typeface="+mn-lt"/>
              </a:rPr>
              <a:t> of characters that readers understand better.</a:t>
            </a:r>
          </a:p>
        </p:txBody>
      </p:sp>
    </p:spTree>
    <p:extLst>
      <p:ext uri="{BB962C8B-B14F-4D97-AF65-F5344CB8AC3E}">
        <p14:creationId xmlns:p14="http://schemas.microsoft.com/office/powerpoint/2010/main" val="10971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13670-3CD9-426A-80A2-D6301CE6BD5A}"/>
              </a:ext>
            </a:extLst>
          </p:cNvPr>
          <p:cNvSpPr>
            <a:spLocks noGrp="1"/>
          </p:cNvSpPr>
          <p:nvPr>
            <p:ph type="title"/>
          </p:nvPr>
        </p:nvSpPr>
        <p:spPr/>
        <p:txBody>
          <a:bodyPr/>
          <a:lstStyle/>
          <a:p>
            <a:r>
              <a:rPr lang="en-US" dirty="0"/>
              <a:t>Example:  </a:t>
            </a:r>
            <a:r>
              <a:rPr lang="en-US" i="1" dirty="0"/>
              <a:t>The School</a:t>
            </a:r>
            <a:r>
              <a:rPr lang="en-US" dirty="0"/>
              <a:t> (By Donald Barthelme)</a:t>
            </a:r>
          </a:p>
        </p:txBody>
      </p:sp>
      <p:sp>
        <p:nvSpPr>
          <p:cNvPr id="3" name="Content Placeholder 2">
            <a:extLst>
              <a:ext uri="{FF2B5EF4-FFF2-40B4-BE49-F238E27FC236}">
                <a16:creationId xmlns:a16="http://schemas.microsoft.com/office/drawing/2014/main" id="{C1ABC1FC-5F51-4B23-8461-9C3D267A7C0E}"/>
              </a:ext>
            </a:extLst>
          </p:cNvPr>
          <p:cNvSpPr>
            <a:spLocks noGrp="1"/>
          </p:cNvSpPr>
          <p:nvPr>
            <p:ph idx="1"/>
          </p:nvPr>
        </p:nvSpPr>
        <p:spPr/>
        <p:txBody>
          <a:bodyPr vert="horz" lIns="91440" tIns="45720" rIns="91440" bIns="45720" rtlCol="0" anchor="t">
            <a:normAutofit/>
          </a:bodyPr>
          <a:lstStyle/>
          <a:p>
            <a:r>
              <a:rPr lang="en-US" sz="3200" dirty="0"/>
              <a:t>"And the trees all died.  They were orange trees.  I don't know why they dies, they just dies.  Something wrong with the soil possibly or maybe the stuff we got from the nursery wasn't the best.  We complained about it.  So we've got thirty kids there, each kid had his or her own little tree to plant and we've got these thirty dead trees.  All these kids looking at these little brown sticks, it was depressing."</a:t>
            </a:r>
          </a:p>
        </p:txBody>
      </p:sp>
    </p:spTree>
    <p:extLst>
      <p:ext uri="{BB962C8B-B14F-4D97-AF65-F5344CB8AC3E}">
        <p14:creationId xmlns:p14="http://schemas.microsoft.com/office/powerpoint/2010/main" val="429246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51E4C-72CB-4815-AD43-EC1BF73A7E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2B266F-49FB-46ED-9F40-B85CA5657FAD}"/>
              </a:ext>
            </a:extLst>
          </p:cNvPr>
          <p:cNvSpPr>
            <a:spLocks noGrp="1"/>
          </p:cNvSpPr>
          <p:nvPr>
            <p:ph idx="1"/>
          </p:nvPr>
        </p:nvSpPr>
        <p:spPr/>
        <p:txBody>
          <a:bodyPr vert="horz" lIns="91440" tIns="45720" rIns="91440" bIns="45720" rtlCol="0" anchor="t">
            <a:normAutofit/>
          </a:bodyPr>
          <a:lstStyle/>
          <a:p>
            <a:r>
              <a:rPr lang="en-US" sz="3600" dirty="0"/>
              <a:t>The use of the adjectives "dead" and "depressing" sets a gloomy tone in the </a:t>
            </a:r>
            <a:r>
              <a:rPr lang="en-US" sz="3600"/>
              <a:t>passage.  As trees signify life here, their </a:t>
            </a:r>
            <a:r>
              <a:rPr lang="en-US" sz="3600" dirty="0"/>
              <a:t>unexpected "death" from an unknown cause gives the passage an unhappy and pessimistic tone.</a:t>
            </a:r>
          </a:p>
        </p:txBody>
      </p:sp>
    </p:spTree>
    <p:extLst>
      <p:ext uri="{BB962C8B-B14F-4D97-AF65-F5344CB8AC3E}">
        <p14:creationId xmlns:p14="http://schemas.microsoft.com/office/powerpoint/2010/main" val="963148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5914A-23D2-449A-9C3C-4167E1C752B9}"/>
              </a:ext>
            </a:extLst>
          </p:cNvPr>
          <p:cNvSpPr>
            <a:spLocks noGrp="1"/>
          </p:cNvSpPr>
          <p:nvPr>
            <p:ph type="title"/>
          </p:nvPr>
        </p:nvSpPr>
        <p:spPr/>
        <p:txBody>
          <a:bodyPr/>
          <a:lstStyle/>
          <a:p>
            <a:r>
              <a:rPr lang="en-US" dirty="0"/>
              <a:t>Example:  </a:t>
            </a:r>
            <a:r>
              <a:rPr lang="en-US" i="1" dirty="0"/>
              <a:t>The Road Not Taken</a:t>
            </a:r>
            <a:r>
              <a:rPr lang="en-US" dirty="0"/>
              <a:t> (By Robert Frost)</a:t>
            </a:r>
          </a:p>
        </p:txBody>
      </p:sp>
      <p:sp>
        <p:nvSpPr>
          <p:cNvPr id="3" name="Content Placeholder 2">
            <a:extLst>
              <a:ext uri="{FF2B5EF4-FFF2-40B4-BE49-F238E27FC236}">
                <a16:creationId xmlns:a16="http://schemas.microsoft.com/office/drawing/2014/main" id="{38113495-FF1D-449A-AA60-B3C9B3526A39}"/>
              </a:ext>
            </a:extLst>
          </p:cNvPr>
          <p:cNvSpPr>
            <a:spLocks noGrp="1"/>
          </p:cNvSpPr>
          <p:nvPr>
            <p:ph idx="1"/>
          </p:nvPr>
        </p:nvSpPr>
        <p:spPr/>
        <p:txBody>
          <a:bodyPr vert="horz" lIns="91440" tIns="45720" rIns="91440" bIns="45720" rtlCol="0" anchor="t">
            <a:normAutofit/>
          </a:bodyPr>
          <a:lstStyle/>
          <a:p>
            <a:r>
              <a:rPr lang="en-US" sz="3600" dirty="0"/>
              <a:t>"I shall be telling this with a sigh</a:t>
            </a:r>
          </a:p>
          <a:p>
            <a:r>
              <a:rPr lang="en-US" sz="3600" dirty="0"/>
              <a:t>Somewhere ages and ages hence:</a:t>
            </a:r>
          </a:p>
          <a:p>
            <a:r>
              <a:rPr lang="en-US" sz="3600"/>
              <a:t>Two roads diverged in a wood, and </a:t>
            </a:r>
            <a:r>
              <a:rPr lang="en-US" sz="3600" dirty="0"/>
              <a:t>I,</a:t>
            </a:r>
          </a:p>
          <a:p>
            <a:r>
              <a:rPr lang="en-US" sz="3600" dirty="0"/>
              <a:t>I took the one less traveled by,</a:t>
            </a:r>
          </a:p>
          <a:p>
            <a:r>
              <a:rPr lang="en-US" sz="3600" dirty="0"/>
              <a:t>And that has made all the difference."</a:t>
            </a:r>
          </a:p>
        </p:txBody>
      </p:sp>
    </p:spTree>
    <p:extLst>
      <p:ext uri="{BB962C8B-B14F-4D97-AF65-F5344CB8AC3E}">
        <p14:creationId xmlns:p14="http://schemas.microsoft.com/office/powerpoint/2010/main" val="318699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D55DF-F597-4362-8586-D14DE24866F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AB0B57-EA6C-49BC-95A2-33C73A1BB3B2}"/>
              </a:ext>
            </a:extLst>
          </p:cNvPr>
          <p:cNvSpPr>
            <a:spLocks noGrp="1"/>
          </p:cNvSpPr>
          <p:nvPr>
            <p:ph idx="1"/>
          </p:nvPr>
        </p:nvSpPr>
        <p:spPr/>
        <p:txBody>
          <a:bodyPr vert="horz" lIns="91440" tIns="45720" rIns="91440" bIns="45720" rtlCol="0" anchor="t">
            <a:normAutofit/>
          </a:bodyPr>
          <a:lstStyle/>
          <a:p>
            <a:r>
              <a:rPr lang="en-US" sz="5400" dirty="0"/>
              <a:t>Frost tells us about his past with a "sigh,".  This gives the lines an unhappy tone.</a:t>
            </a:r>
          </a:p>
        </p:txBody>
      </p:sp>
    </p:spTree>
    <p:extLst>
      <p:ext uri="{BB962C8B-B14F-4D97-AF65-F5344CB8AC3E}">
        <p14:creationId xmlns:p14="http://schemas.microsoft.com/office/powerpoint/2010/main" val="3229557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A801E-9BA5-4355-B70C-C13DACA326B7}"/>
              </a:ext>
            </a:extLst>
          </p:cNvPr>
          <p:cNvSpPr>
            <a:spLocks noGrp="1"/>
          </p:cNvSpPr>
          <p:nvPr>
            <p:ph type="title"/>
          </p:nvPr>
        </p:nvSpPr>
        <p:spPr/>
        <p:txBody>
          <a:bodyPr/>
          <a:lstStyle/>
          <a:p>
            <a:r>
              <a:rPr lang="en-US" dirty="0"/>
              <a:t>Function of Tone</a:t>
            </a:r>
          </a:p>
        </p:txBody>
      </p:sp>
      <p:sp>
        <p:nvSpPr>
          <p:cNvPr id="3" name="Content Placeholder 2">
            <a:extLst>
              <a:ext uri="{FF2B5EF4-FFF2-40B4-BE49-F238E27FC236}">
                <a16:creationId xmlns:a16="http://schemas.microsoft.com/office/drawing/2014/main" id="{8FD02D6C-DAE4-4F8C-96AD-9C92AA9420E0}"/>
              </a:ext>
            </a:extLst>
          </p:cNvPr>
          <p:cNvSpPr>
            <a:spLocks noGrp="1"/>
          </p:cNvSpPr>
          <p:nvPr>
            <p:ph idx="1"/>
          </p:nvPr>
        </p:nvSpPr>
        <p:spPr/>
        <p:txBody>
          <a:bodyPr vert="horz" lIns="91440" tIns="45720" rIns="91440" bIns="45720" rtlCol="0" anchor="t">
            <a:normAutofit/>
          </a:bodyPr>
          <a:lstStyle/>
          <a:p>
            <a:r>
              <a:rPr lang="en-US" sz="3600" dirty="0">
                <a:ea typeface="+mn-lt"/>
                <a:cs typeface="+mn-lt"/>
              </a:rPr>
              <a:t>Tone, in a piece of literature, decides </a:t>
            </a:r>
            <a:r>
              <a:rPr lang="en-US" sz="3600" u="sng" dirty="0">
                <a:ea typeface="+mn-lt"/>
                <a:cs typeface="+mn-lt"/>
              </a:rPr>
              <a:t>how</a:t>
            </a:r>
            <a:r>
              <a:rPr lang="en-US" sz="3600" dirty="0">
                <a:ea typeface="+mn-lt"/>
                <a:cs typeface="+mn-lt"/>
              </a:rPr>
              <a:t> the readers </a:t>
            </a:r>
            <a:r>
              <a:rPr lang="en-US" sz="3600" u="sng" dirty="0">
                <a:ea typeface="+mn-lt"/>
                <a:cs typeface="+mn-lt"/>
              </a:rPr>
              <a:t>read</a:t>
            </a:r>
            <a:r>
              <a:rPr lang="en-US" sz="3600" dirty="0">
                <a:ea typeface="+mn-lt"/>
                <a:cs typeface="+mn-lt"/>
              </a:rPr>
              <a:t> a literary piece, and how they should </a:t>
            </a:r>
            <a:r>
              <a:rPr lang="en-US" sz="3600" u="sng" dirty="0">
                <a:ea typeface="+mn-lt"/>
                <a:cs typeface="+mn-lt"/>
              </a:rPr>
              <a:t>feel</a:t>
            </a:r>
            <a:r>
              <a:rPr lang="en-US" sz="3600" dirty="0">
                <a:ea typeface="+mn-lt"/>
                <a:cs typeface="+mn-lt"/>
              </a:rPr>
              <a:t> while they are reading it.  It bestows voice </a:t>
            </a:r>
            <a:r>
              <a:rPr lang="en-US" sz="3600">
                <a:ea typeface="+mn-lt"/>
                <a:cs typeface="+mn-lt"/>
              </a:rPr>
              <a:t>to characters and throws light on </a:t>
            </a:r>
            <a:r>
              <a:rPr lang="en-US" sz="3600" dirty="0">
                <a:ea typeface="+mn-lt"/>
                <a:cs typeface="+mn-lt"/>
              </a:rPr>
              <a:t>the </a:t>
            </a:r>
            <a:r>
              <a:rPr lang="en-US" sz="3600" u="sng" dirty="0">
                <a:ea typeface="+mn-lt"/>
                <a:cs typeface="+mn-lt"/>
              </a:rPr>
              <a:t>personalities</a:t>
            </a:r>
            <a:r>
              <a:rPr lang="en-US" sz="3600" dirty="0">
                <a:ea typeface="+mn-lt"/>
                <a:cs typeface="+mn-lt"/>
              </a:rPr>
              <a:t> and </a:t>
            </a:r>
            <a:r>
              <a:rPr lang="en-US" sz="3600" u="sng" dirty="0">
                <a:ea typeface="+mn-lt"/>
                <a:cs typeface="+mn-lt"/>
              </a:rPr>
              <a:t>dispositions</a:t>
            </a:r>
            <a:r>
              <a:rPr lang="en-US" sz="3600" dirty="0">
                <a:ea typeface="+mn-lt"/>
                <a:cs typeface="+mn-lt"/>
              </a:rPr>
              <a:t> of characters that readers understand better.</a:t>
            </a:r>
          </a:p>
        </p:txBody>
      </p:sp>
    </p:spTree>
    <p:extLst>
      <p:ext uri="{BB962C8B-B14F-4D97-AF65-F5344CB8AC3E}">
        <p14:creationId xmlns:p14="http://schemas.microsoft.com/office/powerpoint/2010/main" val="332372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28759-5B0D-462E-89D4-C35518B1528F}"/>
              </a:ext>
            </a:extLst>
          </p:cNvPr>
          <p:cNvSpPr>
            <a:spLocks noGrp="1"/>
          </p:cNvSpPr>
          <p:nvPr>
            <p:ph type="title"/>
          </p:nvPr>
        </p:nvSpPr>
        <p:spPr/>
        <p:txBody>
          <a:bodyPr/>
          <a:lstStyle/>
          <a:p>
            <a:r>
              <a:rPr lang="en-US" dirty="0"/>
              <a:t>On the next page in your notebook, answer the following question about </a:t>
            </a:r>
            <a:r>
              <a:rPr lang="en-US" i="1" dirty="0"/>
              <a:t>Dear Martin</a:t>
            </a:r>
            <a:r>
              <a:rPr lang="en-US" dirty="0"/>
              <a:t>:</a:t>
            </a:r>
          </a:p>
        </p:txBody>
      </p:sp>
      <p:sp>
        <p:nvSpPr>
          <p:cNvPr id="3" name="Content Placeholder 2">
            <a:extLst>
              <a:ext uri="{FF2B5EF4-FFF2-40B4-BE49-F238E27FC236}">
                <a16:creationId xmlns:a16="http://schemas.microsoft.com/office/drawing/2014/main" id="{3C5BF063-C62F-4829-B6C4-0A78F5BF4DE1}"/>
              </a:ext>
            </a:extLst>
          </p:cNvPr>
          <p:cNvSpPr>
            <a:spLocks noGrp="1"/>
          </p:cNvSpPr>
          <p:nvPr>
            <p:ph idx="1"/>
          </p:nvPr>
        </p:nvSpPr>
        <p:spPr/>
        <p:txBody>
          <a:bodyPr vert="horz" lIns="91440" tIns="45720" rIns="91440" bIns="45720" rtlCol="0" anchor="t">
            <a:normAutofit/>
          </a:bodyPr>
          <a:lstStyle/>
          <a:p>
            <a:r>
              <a:rPr lang="en-US" sz="3600" dirty="0"/>
              <a:t>In the "Dear Martin" entry on page 125, how has </a:t>
            </a:r>
            <a:r>
              <a:rPr lang="en-US" sz="3600" err="1"/>
              <a:t>Justyce's</a:t>
            </a:r>
            <a:r>
              <a:rPr lang="en-US" sz="3600" dirty="0"/>
              <a:t> tone in his letters to Dr. </a:t>
            </a:r>
            <a:r>
              <a:rPr lang="en-US" sz="3600"/>
              <a:t>Martin Luther King, Jr. changed from part one?  Why is this significant?</a:t>
            </a:r>
          </a:p>
        </p:txBody>
      </p:sp>
    </p:spTree>
    <p:extLst>
      <p:ext uri="{BB962C8B-B14F-4D97-AF65-F5344CB8AC3E}">
        <p14:creationId xmlns:p14="http://schemas.microsoft.com/office/powerpoint/2010/main" val="341858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heer Green 16x9">
  <a:themeElements>
    <a:clrScheme name="Sheer Green">
      <a:dk1>
        <a:srgbClr val="624D38"/>
      </a:dk1>
      <a:lt1>
        <a:srgbClr val="FFFFFF"/>
      </a:lt1>
      <a:dk2>
        <a:srgbClr val="404040"/>
      </a:dk2>
      <a:lt2>
        <a:srgbClr val="F2F2E2"/>
      </a:lt2>
      <a:accent1>
        <a:srgbClr val="72C23C"/>
      </a:accent1>
      <a:accent2>
        <a:srgbClr val="F4CC20"/>
      </a:accent2>
      <a:accent3>
        <a:srgbClr val="53B6BB"/>
      </a:accent3>
      <a:accent4>
        <a:srgbClr val="BA7CC0"/>
      </a:accent4>
      <a:accent5>
        <a:srgbClr val="ED635A"/>
      </a:accent5>
      <a:accent6>
        <a:srgbClr val="EE9B40"/>
      </a:accent6>
      <a:hlink>
        <a:srgbClr val="53B6BB"/>
      </a:hlink>
      <a:folHlink>
        <a:srgbClr val="B68DC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solidFill>
          <a:schemeClr val="accent1">
            <a:lumMod val="60000"/>
            <a:lumOff val="40000"/>
          </a:schemeClr>
        </a:solidFill>
        <a:ln>
          <a:noFill/>
        </a:ln>
      </a:spPr>
      <a:bodyPr rtlCol="0" anchor="ctr"/>
      <a:lstStyle>
        <a:defPPr algn="ctr">
          <a:defRPr dirty="0" err="1" smtClean="0">
            <a:solidFill>
              <a:schemeClr val="tx1">
                <a:lumMod val="50000"/>
              </a:schemeClr>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Sheer Green">
      <a:dk1>
        <a:srgbClr val="404040"/>
      </a:dk1>
      <a:lt1>
        <a:sysClr val="window" lastClr="FFFFFF"/>
      </a:lt1>
      <a:dk2>
        <a:srgbClr val="624D38"/>
      </a:dk2>
      <a:lt2>
        <a:srgbClr val="F2F2E2"/>
      </a:lt2>
      <a:accent1>
        <a:srgbClr val="72C23C"/>
      </a:accent1>
      <a:accent2>
        <a:srgbClr val="F4CC20"/>
      </a:accent2>
      <a:accent3>
        <a:srgbClr val="53B6BB"/>
      </a:accent3>
      <a:accent4>
        <a:srgbClr val="BA7CC0"/>
      </a:accent4>
      <a:accent5>
        <a:srgbClr val="ED635A"/>
      </a:accent5>
      <a:accent6>
        <a:srgbClr val="EE9B40"/>
      </a:accent6>
      <a:hlink>
        <a:srgbClr val="53B6BB"/>
      </a:hlink>
      <a:folHlink>
        <a:srgbClr val="B68DC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heer Green">
      <a:dk1>
        <a:srgbClr val="404040"/>
      </a:dk1>
      <a:lt1>
        <a:sysClr val="window" lastClr="FFFFFF"/>
      </a:lt1>
      <a:dk2>
        <a:srgbClr val="624D38"/>
      </a:dk2>
      <a:lt2>
        <a:srgbClr val="F2F2E2"/>
      </a:lt2>
      <a:accent1>
        <a:srgbClr val="72C23C"/>
      </a:accent1>
      <a:accent2>
        <a:srgbClr val="F4CC20"/>
      </a:accent2>
      <a:accent3>
        <a:srgbClr val="53B6BB"/>
      </a:accent3>
      <a:accent4>
        <a:srgbClr val="BA7CC0"/>
      </a:accent4>
      <a:accent5>
        <a:srgbClr val="ED635A"/>
      </a:accent5>
      <a:accent6>
        <a:srgbClr val="EE9B40"/>
      </a:accent6>
      <a:hlink>
        <a:srgbClr val="53B6BB"/>
      </a:hlink>
      <a:folHlink>
        <a:srgbClr val="B68DC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332</Words>
  <Application>Microsoft Office PowerPoint</Application>
  <PresentationFormat>Widescreen</PresentationFormat>
  <Paragraphs>69</Paragraphs>
  <Slides>21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Century Gothic</vt:lpstr>
      <vt:lpstr>Sheer Green 16x9</vt:lpstr>
      <vt:lpstr>BELL WORK</vt:lpstr>
      <vt:lpstr>Tone Notes</vt:lpstr>
      <vt:lpstr>Definition:</vt:lpstr>
      <vt:lpstr>Every written piece comprises a central theme or subject matter.  The manner in which a writer approaches this theme and subject is the tone.  The tone can be:</vt:lpstr>
      <vt:lpstr>https://use.shmoop.com/video/ela-4-tone</vt:lpstr>
      <vt:lpstr>What is the tone of the following?</vt:lpstr>
      <vt:lpstr>PowerPoint Presentation</vt:lpstr>
      <vt:lpstr>Tone Examples in Common Speech: </vt:lpstr>
      <vt:lpstr>Example #1</vt:lpstr>
      <vt:lpstr>Example #2</vt:lpstr>
      <vt:lpstr>Example #3</vt:lpstr>
      <vt:lpstr>Example #4</vt:lpstr>
      <vt:lpstr>1.  Though the starry sky was beautiful, his mood was so melancholic that he took no interest in it.</vt:lpstr>
      <vt:lpstr>2.  The old man took the handful of dust from his farm and sniffed it with great pleasure.</vt:lpstr>
      <vt:lpstr>Function of Tone:  </vt:lpstr>
      <vt:lpstr>Example:  The School (By Donald Barthelme)</vt:lpstr>
      <vt:lpstr>PowerPoint Presentation</vt:lpstr>
      <vt:lpstr>Example:  The Road Not Taken (By Robert Frost)</vt:lpstr>
      <vt:lpstr>PowerPoint Presentation</vt:lpstr>
      <vt:lpstr>Function of Tone</vt:lpstr>
      <vt:lpstr>On the next page in your notebook, answer the following question about Dear Martin: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Sienna Holl</cp:lastModifiedBy>
  <cp:revision>46</cp:revision>
  <dcterms:created xsi:type="dcterms:W3CDTF">2020-02-26T21:40:38Z</dcterms:created>
  <dcterms:modified xsi:type="dcterms:W3CDTF">2020-03-02T21:20:14Z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v-asharm@microsoft.com</vt:lpwstr>
  </property>
  <property fmtid="{D5CDD505-2E9C-101B-9397-08002B2CF9AE}" pid="5" name="MSIP_Label_f42aa342-8706-4288-bd11-ebb85995028c_SetDate">
    <vt:lpwstr>2017-11-17T03:59:06.7858932Z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y fmtid="{D5CDD505-2E9C-101B-9397-08002B2CF9AE}" pid="10" name="ContentTypeId">
    <vt:lpwstr>0x010100AA3F7D94069FF64A86F7DFF56D60E3BE</vt:lpwstr>
  </property>
</Properties>
</file>