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4/18/2017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1072CB0-EF07-4F3E-8992-E47346D66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4455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214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6347" y="0"/>
            <a:ext cx="4028440" cy="35214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4/18/2017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258"/>
            <a:ext cx="4028440" cy="35214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6347" y="6658258"/>
            <a:ext cx="4028440" cy="35214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A43AC95-B506-49B9-994D-030515715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2306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28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58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2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1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31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55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17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83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4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7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56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21DBA-568F-4F08-9571-60EAD7B3B134}" type="datetimeFigureOut">
              <a:rPr lang="en-US" smtClean="0"/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46A19-6B7C-4FC1-9562-D70A80B14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47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25.png"/><Relationship Id="rId15" Type="http://schemas.openxmlformats.org/officeDocument/2006/relationships/image" Target="../media/image30.png"/><Relationship Id="rId10" Type="http://schemas.openxmlformats.org/officeDocument/2006/relationships/image" Target="../media/image16.png"/><Relationship Id="rId4" Type="http://schemas.openxmlformats.org/officeDocument/2006/relationships/image" Target="../media/image24.png"/><Relationship Id="rId9" Type="http://schemas.openxmlformats.org/officeDocument/2006/relationships/image" Target="../media/image15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0737" y="110359"/>
            <a:ext cx="7951857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Broadway" panose="04040905080B02020502" pitchFamily="82" charset="0"/>
              </a:rPr>
              <a:t>Polynomials</a:t>
            </a:r>
            <a:r>
              <a:rPr lang="en-US" sz="2400" dirty="0">
                <a:latin typeface="Broadway" panose="04040905080B02020502" pitchFamily="82" charset="0"/>
              </a:rPr>
              <a:t>: </a:t>
            </a:r>
          </a:p>
          <a:p>
            <a:r>
              <a:rPr lang="en-US" sz="4000" dirty="0">
                <a:latin typeface="Broadway" panose="04040905080B02020502" pitchFamily="82" charset="0"/>
              </a:rPr>
              <a:t>Dividing, Roots, and Factors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7448" y="2333296"/>
            <a:ext cx="2486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Ravie" panose="04040805050809020602" pitchFamily="82" charset="0"/>
              </a:rPr>
              <a:t>X’s lie!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32640" y="5202620"/>
                <a:ext cx="577331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640" y="5202620"/>
                <a:ext cx="5773312" cy="61555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805952" y="1995794"/>
            <a:ext cx="233269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latin typeface="Arial Rounded MT Bold" panose="020F0704030504030204" pitchFamily="34" charset="0"/>
              </a:rPr>
              <a:t>Long Division</a:t>
            </a:r>
          </a:p>
          <a:p>
            <a:pPr marL="342900" indent="-342900">
              <a:buAutoNum type="arabicParenR"/>
            </a:pPr>
            <a:r>
              <a:rPr lang="en-US" sz="2400" dirty="0">
                <a:latin typeface="Arial Rounded MT Bold" panose="020F0704030504030204" pitchFamily="34" charset="0"/>
              </a:rPr>
              <a:t>Divide small</a:t>
            </a:r>
          </a:p>
          <a:p>
            <a:pPr marL="342900" indent="-342900">
              <a:buAutoNum type="arabicParenR"/>
            </a:pPr>
            <a:r>
              <a:rPr lang="en-US" sz="2400" dirty="0">
                <a:latin typeface="Arial Rounded MT Bold" panose="020F0704030504030204" pitchFamily="34" charset="0"/>
              </a:rPr>
              <a:t>Multiply</a:t>
            </a:r>
          </a:p>
          <a:p>
            <a:pPr marL="342900" indent="-342900">
              <a:buAutoNum type="arabicParenR"/>
            </a:pPr>
            <a:r>
              <a:rPr lang="en-US" sz="2400" dirty="0">
                <a:latin typeface="Arial Rounded MT Bold" panose="020F0704030504030204" pitchFamily="34" charset="0"/>
              </a:rPr>
              <a:t>Subtract</a:t>
            </a:r>
          </a:p>
          <a:p>
            <a:pPr marL="342900" indent="-342900">
              <a:buAutoNum type="arabicParenR"/>
            </a:pPr>
            <a:r>
              <a:rPr lang="en-US" sz="2400" dirty="0">
                <a:latin typeface="Arial Rounded MT Bold" panose="020F0704030504030204" pitchFamily="34" charset="0"/>
              </a:rPr>
              <a:t>Bring Down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17326" y="3282836"/>
            <a:ext cx="3201970" cy="1455683"/>
            <a:chOff x="922278" y="3537711"/>
            <a:chExt cx="3201970" cy="1455683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403127" y="3537711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922278" y="3963380"/>
              <a:ext cx="49661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529255" y="4537174"/>
              <a:ext cx="2594993" cy="305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510455" y="4567725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705497" y="3184256"/>
            <a:ext cx="618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4302" y="3184256"/>
            <a:ext cx="2790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2    7    5     5     8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481959" y="3707476"/>
            <a:ext cx="0" cy="454621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391953" y="4343401"/>
            <a:ext cx="2790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</a:rPr>
              <a:t>2   1    2   -1     11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46248" y="3767195"/>
            <a:ext cx="2790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</a:rPr>
              <a:t>-6   -3   -6     3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78833" y="4162097"/>
                <a:ext cx="564462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40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833" y="4162097"/>
                <a:ext cx="5644622" cy="615553"/>
              </a:xfrm>
              <a:prstGeom prst="rect">
                <a:avLst/>
              </a:prstGeom>
              <a:blipFill>
                <a:blip r:embed="rId3"/>
                <a:stretch>
                  <a:fillRect t="-25743" b="-48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099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650826" y="280978"/>
            <a:ext cx="378373" cy="39908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800" y="217913"/>
            <a:ext cx="6945085" cy="58712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082" y="33247"/>
            <a:ext cx="4414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827751" y="1357830"/>
            <a:ext cx="3033726" cy="1786471"/>
            <a:chOff x="922278" y="3537711"/>
            <a:chExt cx="2522627" cy="137458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1403127" y="3537711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922278" y="3963380"/>
              <a:ext cx="49661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cxnSpLocks/>
            </p:cNvCxnSpPr>
            <p:nvPr/>
          </p:nvCxnSpPr>
          <p:spPr>
            <a:xfrm flipH="1">
              <a:off x="1728869" y="4475679"/>
              <a:ext cx="1716036" cy="218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793402" y="4486622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5813525" y="1229711"/>
            <a:ext cx="744180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-6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33542" y="1263238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1 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003281" y="1911050"/>
            <a:ext cx="0" cy="590848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244642" y="1275635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7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84121" y="1263238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12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33542" y="2679797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0799" y="1861236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-6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0798" y="2675549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 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36615" y="1848012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-6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36615" y="2675549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6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7968" y="3727352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1x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25224" y="3723104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+1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684257" y="3582200"/>
                <a:ext cx="1302145" cy="788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+6</m:t>
                        </m:r>
                      </m:den>
                    </m:f>
                  </m:oMath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257" y="3582200"/>
                <a:ext cx="1302145" cy="788742"/>
              </a:xfrm>
              <a:prstGeom prst="rect">
                <a:avLst/>
              </a:prstGeom>
              <a:blipFill>
                <a:blip r:embed="rId3"/>
                <a:stretch>
                  <a:fillRect l="-2347" b="-13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/>
          <p:cNvSpPr/>
          <p:nvPr/>
        </p:nvSpPr>
        <p:spPr>
          <a:xfrm>
            <a:off x="304799" y="2605304"/>
            <a:ext cx="3636580" cy="12414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03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6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1" grpId="0"/>
      <p:bldP spid="12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val 38"/>
          <p:cNvSpPr/>
          <p:nvPr/>
        </p:nvSpPr>
        <p:spPr>
          <a:xfrm>
            <a:off x="5639244" y="304292"/>
            <a:ext cx="378373" cy="39908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02579"/>
            <a:ext cx="12368212" cy="23353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082" y="33247"/>
            <a:ext cx="4414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828431" y="2612084"/>
            <a:ext cx="4035173" cy="2021508"/>
            <a:chOff x="922278" y="3537711"/>
            <a:chExt cx="3201970" cy="1455683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1403127" y="3537711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922278" y="3963380"/>
              <a:ext cx="49661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529255" y="4537174"/>
              <a:ext cx="2594993" cy="305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510455" y="4567725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828431" y="2506056"/>
            <a:ext cx="744180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+3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48448" y="2539583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1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91080" y="2551980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3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77857" y="2539583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-10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17425" y="2537635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-14  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019046" y="3203211"/>
            <a:ext cx="0" cy="590848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706316" y="4166857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35105" y="3285232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03572" y="4162609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6 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77857" y="3272008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18 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09389" y="4162609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8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65423" y="3285232"/>
            <a:ext cx="739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24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96955" y="4175833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10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634203" y="5227834"/>
                <a:ext cx="102575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203" y="5227834"/>
                <a:ext cx="1025758" cy="584775"/>
              </a:xfrm>
              <a:prstGeom prst="rect">
                <a:avLst/>
              </a:prstGeom>
              <a:blipFill>
                <a:blip r:embed="rId3"/>
                <a:stretch>
                  <a:fillRect l="-4734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/>
          <p:cNvSpPr txBox="1"/>
          <p:nvPr/>
        </p:nvSpPr>
        <p:spPr>
          <a:xfrm>
            <a:off x="8213318" y="5209191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+8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703351" y="5097779"/>
                <a:ext cx="1302145" cy="788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</m:oMath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3351" y="5097779"/>
                <a:ext cx="1302145" cy="788742"/>
              </a:xfrm>
              <a:prstGeom prst="rect">
                <a:avLst/>
              </a:prstGeom>
              <a:blipFill>
                <a:blip r:embed="rId4"/>
                <a:stretch>
                  <a:fillRect l="-2347"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344612" y="5213439"/>
                <a:ext cx="102575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F0000"/>
                    </a:solidFill>
                  </a:rPr>
                  <a:t>+6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4612" y="5213439"/>
                <a:ext cx="1025758" cy="584775"/>
              </a:xfrm>
              <a:prstGeom prst="rect">
                <a:avLst/>
              </a:prstGeom>
              <a:blipFill>
                <a:blip r:embed="rId5"/>
                <a:stretch>
                  <a:fillRect l="-5357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828343" y="1982836"/>
            <a:ext cx="2340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10  </a:t>
            </a:r>
          </a:p>
        </p:txBody>
      </p:sp>
    </p:spTree>
    <p:extLst>
      <p:ext uri="{BB962C8B-B14F-4D97-AF65-F5344CB8AC3E}">
        <p14:creationId xmlns:p14="http://schemas.microsoft.com/office/powerpoint/2010/main" val="3960872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6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  <p:bldP spid="42" grpId="0"/>
      <p:bldP spid="43" grpId="0"/>
      <p:bldP spid="44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7531" y="3292020"/>
            <a:ext cx="693683" cy="4181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614" y="500742"/>
            <a:ext cx="12162386" cy="53557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614" y="0"/>
            <a:ext cx="4414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" name="Arrow: Right 2"/>
          <p:cNvSpPr/>
          <p:nvPr/>
        </p:nvSpPr>
        <p:spPr>
          <a:xfrm>
            <a:off x="4201885" y="2547257"/>
            <a:ext cx="892629" cy="39188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/>
          <p:cNvSpPr/>
          <p:nvPr/>
        </p:nvSpPr>
        <p:spPr>
          <a:xfrm flipH="1">
            <a:off x="7641770" y="2547257"/>
            <a:ext cx="892629" cy="39188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20385455">
            <a:off x="1074242" y="1839371"/>
            <a:ext cx="2486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Ravie" panose="04040805050809020602" pitchFamily="82" charset="0"/>
              </a:rPr>
              <a:t>X’s lie!</a:t>
            </a:r>
          </a:p>
        </p:txBody>
      </p:sp>
      <p:sp>
        <p:nvSpPr>
          <p:cNvPr id="10" name="Oval 9"/>
          <p:cNvSpPr/>
          <p:nvPr/>
        </p:nvSpPr>
        <p:spPr>
          <a:xfrm>
            <a:off x="217715" y="5301747"/>
            <a:ext cx="957944" cy="5547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8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20464" y="536028"/>
            <a:ext cx="10355166" cy="3973661"/>
            <a:chOff x="420464" y="536028"/>
            <a:chExt cx="10355166" cy="397366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66164" r="-1"/>
            <a:stretch/>
          </p:blipFill>
          <p:spPr>
            <a:xfrm>
              <a:off x="685823" y="1155102"/>
              <a:ext cx="4737513" cy="335458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t="25219" r="76910"/>
            <a:stretch/>
          </p:blipFill>
          <p:spPr>
            <a:xfrm>
              <a:off x="420464" y="1628068"/>
              <a:ext cx="3664777" cy="284379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r="33258" b="86670"/>
            <a:stretch/>
          </p:blipFill>
          <p:spPr>
            <a:xfrm>
              <a:off x="562353" y="536028"/>
              <a:ext cx="10213277" cy="48873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l="1151" t="13033" r="87139" b="73808"/>
            <a:stretch/>
          </p:blipFill>
          <p:spPr>
            <a:xfrm>
              <a:off x="5249915" y="1186634"/>
              <a:ext cx="1639615" cy="441434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84082" y="33247"/>
            <a:ext cx="4414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828431" y="2612084"/>
            <a:ext cx="4035173" cy="2021508"/>
            <a:chOff x="922278" y="3537711"/>
            <a:chExt cx="3201970" cy="1455683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403127" y="3537711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922278" y="3963380"/>
              <a:ext cx="49661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1529255" y="4537174"/>
              <a:ext cx="2594993" cy="305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510455" y="4567725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5828431" y="2506056"/>
            <a:ext cx="744180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+3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48448" y="2539583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1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91080" y="2551980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-6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857" y="2539583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17425" y="2537635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-6  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7019046" y="3203211"/>
            <a:ext cx="0" cy="590848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706316" y="4166857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35105" y="3285232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03572" y="4162609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-3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857" y="3272008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-9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09389" y="4162609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2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65423" y="3285232"/>
            <a:ext cx="739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6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96955" y="4175833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0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634203" y="4944811"/>
                <a:ext cx="102575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203" y="4944811"/>
                <a:ext cx="102575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8213318" y="4928146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+ 2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344612" y="4930416"/>
                <a:ext cx="102575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4612" y="4930416"/>
                <a:ext cx="102575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074426" y="5489138"/>
                <a:ext cx="1846659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(          )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426" y="5489138"/>
                <a:ext cx="1846659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755510" y="5489138"/>
                <a:ext cx="1846659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(          )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510" y="5489138"/>
                <a:ext cx="1846659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316049" y="5489138"/>
                <a:ext cx="57009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049" y="5489138"/>
                <a:ext cx="57009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016634" y="5475914"/>
                <a:ext cx="57009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634" y="5475914"/>
                <a:ext cx="57009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731124" y="5487194"/>
                <a:ext cx="98745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−2 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124" y="5487194"/>
                <a:ext cx="987450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449673" y="5502000"/>
                <a:ext cx="98745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−1 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9673" y="5502000"/>
                <a:ext cx="987450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 rot="1430764">
            <a:off x="1415163" y="4859496"/>
            <a:ext cx="2486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Ravie" panose="04040805050809020602" pitchFamily="82" charset="0"/>
              </a:rPr>
              <a:t>X’s lie!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731124" y="6200919"/>
                <a:ext cx="98745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2 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124" y="6200919"/>
                <a:ext cx="987450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449673" y="6215725"/>
                <a:ext cx="98745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1 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9673" y="6215725"/>
                <a:ext cx="987450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Oval 38"/>
          <p:cNvSpPr/>
          <p:nvPr/>
        </p:nvSpPr>
        <p:spPr>
          <a:xfrm>
            <a:off x="393282" y="1741716"/>
            <a:ext cx="3636580" cy="6772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09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750"/>
                            </p:stCondLst>
                            <p:childTnLst>
                              <p:par>
                                <p:cTn id="2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3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2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1" r="36092" b="86178"/>
          <a:stretch/>
        </p:blipFill>
        <p:spPr>
          <a:xfrm>
            <a:off x="516156" y="449316"/>
            <a:ext cx="9636837" cy="5123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3548" t="3335" b="86595"/>
          <a:stretch/>
        </p:blipFill>
        <p:spPr>
          <a:xfrm>
            <a:off x="516156" y="1150883"/>
            <a:ext cx="5802799" cy="3941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04" t="14604" r="93061" b="72909"/>
          <a:stretch/>
        </p:blipFill>
        <p:spPr>
          <a:xfrm>
            <a:off x="6255891" y="1072055"/>
            <a:ext cx="1072054" cy="4887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26786" r="76340"/>
          <a:stretch/>
        </p:blipFill>
        <p:spPr>
          <a:xfrm>
            <a:off x="311204" y="1734206"/>
            <a:ext cx="3879403" cy="29511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4082" y="33247"/>
            <a:ext cx="4414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6812922" y="961697"/>
            <a:ext cx="51502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749092" y="961697"/>
            <a:ext cx="51502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685262" y="961697"/>
            <a:ext cx="51502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637970" y="961697"/>
            <a:ext cx="51502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132852" y="1734206"/>
                <a:ext cx="40344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852" y="1734206"/>
                <a:ext cx="403444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36296" y="1734205"/>
                <a:ext cx="459087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−6)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6296" y="1734205"/>
                <a:ext cx="4590872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89883" y="2317527"/>
                <a:ext cx="37991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36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9883" y="2317527"/>
                <a:ext cx="379911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>
            <a:cxnSpLocks/>
          </p:cNvCxnSpPr>
          <p:nvPr/>
        </p:nvCxnSpPr>
        <p:spPr>
          <a:xfrm>
            <a:off x="516156" y="2150836"/>
            <a:ext cx="2901399" cy="0"/>
          </a:xfrm>
          <a:prstGeom prst="line">
            <a:avLst/>
          </a:prstGeom>
          <a:ln w="730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5828431" y="2612084"/>
            <a:ext cx="4035173" cy="2021508"/>
            <a:chOff x="922278" y="3537711"/>
            <a:chExt cx="3201970" cy="1455683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1403127" y="3537711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922278" y="3963380"/>
              <a:ext cx="49661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1529255" y="4537174"/>
              <a:ext cx="2594993" cy="305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510455" y="4567725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5828431" y="2506056"/>
            <a:ext cx="744180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+2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48448" y="2539583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1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91080" y="2551980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2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7857" y="2539583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-5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17425" y="2537635"/>
            <a:ext cx="814597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-6  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7019046" y="3203211"/>
            <a:ext cx="0" cy="590848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706316" y="4166857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35105" y="3285232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03572" y="4162609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77857" y="3272008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09389" y="4162609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3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65423" y="3285232"/>
            <a:ext cx="739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</a:rPr>
              <a:t>6 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96955" y="4175833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0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634203" y="4944811"/>
                <a:ext cx="102575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203" y="4944811"/>
                <a:ext cx="102575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344612" y="4930416"/>
                <a:ext cx="102575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4612" y="4930416"/>
                <a:ext cx="102575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>
            <a:cxnSpLocks/>
          </p:cNvCxnSpPr>
          <p:nvPr/>
        </p:nvCxnSpPr>
        <p:spPr>
          <a:xfrm>
            <a:off x="712099" y="3631292"/>
            <a:ext cx="2901399" cy="0"/>
          </a:xfrm>
          <a:prstGeom prst="line">
            <a:avLst/>
          </a:prstGeom>
          <a:ln w="730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213318" y="4969710"/>
            <a:ext cx="73947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+ 3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074426" y="5489138"/>
                <a:ext cx="1846659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(          )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426" y="5489138"/>
                <a:ext cx="1846659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755510" y="5489138"/>
                <a:ext cx="1846659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(          )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510" y="5489138"/>
                <a:ext cx="1846659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316049" y="5489138"/>
                <a:ext cx="57009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049" y="5489138"/>
                <a:ext cx="57009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016634" y="5475914"/>
                <a:ext cx="57009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634" y="5475914"/>
                <a:ext cx="57009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731124" y="5487194"/>
                <a:ext cx="98745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3 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124" y="5487194"/>
                <a:ext cx="987450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449673" y="5502000"/>
                <a:ext cx="98745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+1 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9673" y="5502000"/>
                <a:ext cx="987450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 rot="1430764">
            <a:off x="1415163" y="4859496"/>
            <a:ext cx="2486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Ravie" panose="04040805050809020602" pitchFamily="82" charset="0"/>
              </a:rPr>
              <a:t>X’s lie!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731124" y="6200919"/>
                <a:ext cx="98745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−3 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124" y="6200919"/>
                <a:ext cx="987450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449673" y="6215725"/>
                <a:ext cx="98745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−1 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9673" y="6215725"/>
                <a:ext cx="987450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>
          <a:xfrm>
            <a:off x="304341" y="3903012"/>
            <a:ext cx="3893127" cy="6772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25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750"/>
                            </p:stCondLst>
                            <p:childTnLst>
                              <p:par>
                                <p:cTn id="2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4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" y="199448"/>
            <a:ext cx="8030647" cy="6397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082" y="33247"/>
            <a:ext cx="4414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786320" y="4395273"/>
            <a:ext cx="980135" cy="0"/>
          </a:xfrm>
          <a:prstGeom prst="line">
            <a:avLst/>
          </a:prstGeom>
          <a:ln w="730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4781794" y="2373765"/>
            <a:ext cx="4035173" cy="2021508"/>
            <a:chOff x="922278" y="3537711"/>
            <a:chExt cx="3201970" cy="1455683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403127" y="3537711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2278" y="3963380"/>
              <a:ext cx="49661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529255" y="4537174"/>
              <a:ext cx="2594993" cy="305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510455" y="4567725"/>
              <a:ext cx="0" cy="4256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4537837" y="2202873"/>
            <a:ext cx="5188054" cy="26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6" r="27323" b="51218"/>
          <a:stretch/>
        </p:blipFill>
        <p:spPr>
          <a:xfrm>
            <a:off x="2492930" y="1218450"/>
            <a:ext cx="5203569" cy="5639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20712066">
            <a:off x="6901072" y="761997"/>
            <a:ext cx="53287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oper Std Black" panose="0208090304030B020404" pitchFamily="18" charset="0"/>
              </a:rPr>
              <a:t>If it doesn’t go into 56, </a:t>
            </a:r>
          </a:p>
          <a:p>
            <a:pPr algn="ctr"/>
            <a:r>
              <a:rPr lang="en-US" sz="3200" dirty="0">
                <a:latin typeface="Cooper Std Black" panose="0208090304030B020404" pitchFamily="18" charset="0"/>
              </a:rPr>
              <a:t>it isn’t a zero!</a:t>
            </a:r>
          </a:p>
        </p:txBody>
      </p:sp>
      <p:pic>
        <p:nvPicPr>
          <p:cNvPr id="15" name="Picture 1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473065" y="2483636"/>
            <a:ext cx="3397660" cy="2166929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4730575" y="3963028"/>
            <a:ext cx="144002" cy="150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942559" y="3988816"/>
            <a:ext cx="144002" cy="150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575125" y="3988816"/>
            <a:ext cx="144002" cy="150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60351" y="3423092"/>
            <a:ext cx="1362815" cy="6772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94979" y="5362728"/>
            <a:ext cx="1362815" cy="6772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88945" y="6072532"/>
            <a:ext cx="1362815" cy="6772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68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8495"/>
          <a:stretch/>
        </p:blipFill>
        <p:spPr>
          <a:xfrm>
            <a:off x="299485" y="239487"/>
            <a:ext cx="10769036" cy="22424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5669" y="2632842"/>
            <a:ext cx="5391807" cy="160808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4082" y="33247"/>
            <a:ext cx="4414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17673" y="775940"/>
            <a:ext cx="40930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did we divide by?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3283527" y="1360715"/>
            <a:ext cx="1454728" cy="40574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17673" y="1360715"/>
            <a:ext cx="4582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undo division?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08883" y="2004889"/>
            <a:ext cx="25106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Multiply!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15455" y="4454169"/>
                <a:ext cx="200843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US" sz="4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455" y="4454169"/>
                <a:ext cx="2008435" cy="615553"/>
              </a:xfrm>
              <a:prstGeom prst="rect">
                <a:avLst/>
              </a:prstGeom>
              <a:blipFill>
                <a:blip r:embed="rId3"/>
                <a:stretch>
                  <a:fillRect b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637559" y="4136984"/>
                <a:ext cx="5235536" cy="11667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+3+</m:t>
                      </m:r>
                      <m:f>
                        <m:fPr>
                          <m:ctrlP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4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559" y="4136984"/>
                <a:ext cx="5235536" cy="1166794"/>
              </a:xfrm>
              <a:prstGeom prst="rect">
                <a:avLst/>
              </a:prstGeom>
              <a:blipFill>
                <a:blip r:embed="rId4"/>
                <a:stretch>
                  <a:fillRect b="-5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5276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8495"/>
          <a:stretch/>
        </p:blipFill>
        <p:spPr>
          <a:xfrm>
            <a:off x="299485" y="239487"/>
            <a:ext cx="10769036" cy="22424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5669" y="2632842"/>
            <a:ext cx="5391807" cy="160808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4082" y="33247"/>
            <a:ext cx="4414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17673" y="775940"/>
            <a:ext cx="40930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did we divide by?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3283527" y="1360715"/>
            <a:ext cx="1454728" cy="40574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17673" y="1360715"/>
            <a:ext cx="4582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undo division?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08883" y="2004889"/>
            <a:ext cx="25106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Multiply!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15455" y="4454169"/>
                <a:ext cx="200843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US" sz="4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455" y="4454169"/>
                <a:ext cx="2008435" cy="615553"/>
              </a:xfrm>
              <a:prstGeom prst="rect">
                <a:avLst/>
              </a:prstGeom>
              <a:blipFill>
                <a:blip r:embed="rId3"/>
                <a:stretch>
                  <a:fillRect b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619982" y="4455601"/>
                <a:ext cx="3157788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US" sz="4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982" y="4455601"/>
                <a:ext cx="3157788" cy="615553"/>
              </a:xfrm>
              <a:prstGeom prst="rect">
                <a:avLst/>
              </a:prstGeom>
              <a:blipFill>
                <a:blip r:embed="rId4"/>
                <a:stretch>
                  <a:fillRect b="-3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359977" y="4480768"/>
                <a:ext cx="200843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US" sz="4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9977" y="4480768"/>
                <a:ext cx="2008435" cy="615553"/>
              </a:xfrm>
              <a:prstGeom prst="rect">
                <a:avLst/>
              </a:prstGeom>
              <a:blipFill>
                <a:blip r:embed="rId5"/>
                <a:stretch>
                  <a:fillRect b="-2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199660" y="4136360"/>
                <a:ext cx="2137445" cy="1337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60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600" i="1">
                                  <a:solidFill>
                                    <a:srgbClr val="00B05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solidFill>
                                    <a:srgbClr val="00B05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−9</m:t>
                              </m:r>
                            </m:num>
                            <m:den>
                              <m:r>
                                <a:rPr lang="en-US" sz="3600" i="1">
                                  <a:solidFill>
                                    <a:srgbClr val="00B05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3600" i="1">
                                  <a:solidFill>
                                    <a:srgbClr val="00B05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600" i="1">
                                  <a:solidFill>
                                    <a:srgbClr val="00B05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9660" y="4136360"/>
                <a:ext cx="2137445" cy="1337161"/>
              </a:xfrm>
              <a:prstGeom prst="rect">
                <a:avLst/>
              </a:prstGeom>
              <a:blipFill>
                <a:blip r:embed="rId6"/>
                <a:stretch>
                  <a:fillRect b="-1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12722" y="4480767"/>
                <a:ext cx="49853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4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722" y="4480767"/>
                <a:ext cx="498534" cy="615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>
            <a:cxnSpLocks/>
          </p:cNvCxnSpPr>
          <p:nvPr/>
        </p:nvCxnSpPr>
        <p:spPr>
          <a:xfrm>
            <a:off x="7359977" y="4790127"/>
            <a:ext cx="2008435" cy="0"/>
          </a:xfrm>
          <a:prstGeom prst="line">
            <a:avLst/>
          </a:prstGeom>
          <a:ln w="730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9328670" y="5150736"/>
            <a:ext cx="2008435" cy="0"/>
          </a:xfrm>
          <a:prstGeom prst="line">
            <a:avLst/>
          </a:prstGeom>
          <a:ln w="730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row: Curved Down 17"/>
          <p:cNvSpPr/>
          <p:nvPr/>
        </p:nvSpPr>
        <p:spPr>
          <a:xfrm>
            <a:off x="2072090" y="3990109"/>
            <a:ext cx="2098964" cy="507056"/>
          </a:xfrm>
          <a:prstGeom prst="curvedDownArrow">
            <a:avLst>
              <a:gd name="adj1" fmla="val 25000"/>
              <a:gd name="adj2" fmla="val 58263"/>
              <a:gd name="adj3" fmla="val 20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Arrow: Curved Down 18"/>
          <p:cNvSpPr/>
          <p:nvPr/>
        </p:nvSpPr>
        <p:spPr>
          <a:xfrm>
            <a:off x="2081602" y="3990978"/>
            <a:ext cx="3309682" cy="507056"/>
          </a:xfrm>
          <a:prstGeom prst="curvedDownArrow">
            <a:avLst>
              <a:gd name="adj1" fmla="val 25000"/>
              <a:gd name="adj2" fmla="val 58263"/>
              <a:gd name="adj3" fmla="val 20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Arrow: Curved Down 19"/>
          <p:cNvSpPr/>
          <p:nvPr/>
        </p:nvSpPr>
        <p:spPr>
          <a:xfrm>
            <a:off x="2091113" y="3991847"/>
            <a:ext cx="4350133" cy="507056"/>
          </a:xfrm>
          <a:prstGeom prst="curvedDownArrow">
            <a:avLst>
              <a:gd name="adj1" fmla="val 25000"/>
              <a:gd name="adj2" fmla="val 58263"/>
              <a:gd name="adj3" fmla="val 20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96375" y="5446698"/>
                <a:ext cx="355334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−9</m:t>
                      </m:r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6375" y="5446698"/>
                <a:ext cx="3553345" cy="6155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349720" y="5443051"/>
                <a:ext cx="3398238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4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720" y="5443051"/>
                <a:ext cx="3398238" cy="6155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: Curved Down 22"/>
          <p:cNvSpPr/>
          <p:nvPr/>
        </p:nvSpPr>
        <p:spPr>
          <a:xfrm flipV="1">
            <a:off x="3155630" y="5082334"/>
            <a:ext cx="1111730" cy="381976"/>
          </a:xfrm>
          <a:prstGeom prst="curvedDownArrow">
            <a:avLst>
              <a:gd name="adj1" fmla="val 25000"/>
              <a:gd name="adj2" fmla="val 58263"/>
              <a:gd name="adj3" fmla="val 20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row: Curved Down 23"/>
          <p:cNvSpPr/>
          <p:nvPr/>
        </p:nvSpPr>
        <p:spPr>
          <a:xfrm flipV="1">
            <a:off x="3165142" y="5069722"/>
            <a:ext cx="2055564" cy="395457"/>
          </a:xfrm>
          <a:prstGeom prst="curvedDownArrow">
            <a:avLst>
              <a:gd name="adj1" fmla="val 25000"/>
              <a:gd name="adj2" fmla="val 58263"/>
              <a:gd name="adj3" fmla="val 20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Arrow: Curved Down 24"/>
          <p:cNvSpPr/>
          <p:nvPr/>
        </p:nvSpPr>
        <p:spPr>
          <a:xfrm flipV="1">
            <a:off x="3174653" y="5084072"/>
            <a:ext cx="3143020" cy="380238"/>
          </a:xfrm>
          <a:prstGeom prst="curvedDownArrow">
            <a:avLst>
              <a:gd name="adj1" fmla="val 25000"/>
              <a:gd name="adj2" fmla="val 58263"/>
              <a:gd name="adj3" fmla="val 20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643142" y="7127938"/>
                <a:ext cx="78226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4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3142" y="7127938"/>
                <a:ext cx="782265" cy="61555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96603" y="6117233"/>
                <a:ext cx="444820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−7</m:t>
                      </m:r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6603" y="6117233"/>
                <a:ext cx="4448205" cy="61555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59424" y="2865801"/>
                <a:ext cx="444820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−7</m:t>
                      </m:r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424" y="2865801"/>
                <a:ext cx="4448205" cy="61555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096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09 -0.42847 L -0.06836 -0.2481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79" y="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8" grpId="0" animBg="1"/>
      <p:bldP spid="19" grpId="0" animBg="1"/>
      <p:bldP spid="20" grpId="0" animBg="1"/>
      <p:bldP spid="21" grpId="0"/>
      <p:bldP spid="22" grpId="0"/>
      <p:bldP spid="23" grpId="0" animBg="1"/>
      <p:bldP spid="24" grpId="0" animBg="1"/>
      <p:bldP spid="25" grpId="0" animBg="1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8884</TotalTime>
  <Words>318</Words>
  <Application>Microsoft Office PowerPoint</Application>
  <PresentationFormat>Widescreen</PresentationFormat>
  <Paragraphs>123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Aharoni</vt:lpstr>
      <vt:lpstr>Arial</vt:lpstr>
      <vt:lpstr>Arial Rounded MT Bold</vt:lpstr>
      <vt:lpstr>Broadway</vt:lpstr>
      <vt:lpstr>Calibri</vt:lpstr>
      <vt:lpstr>Calibri Light</vt:lpstr>
      <vt:lpstr>Cambria Math</vt:lpstr>
      <vt:lpstr>Cooper Std Black</vt:lpstr>
      <vt:lpstr>Ravie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Baker</dc:creator>
  <cp:lastModifiedBy>Scott Baker</cp:lastModifiedBy>
  <cp:revision>20</cp:revision>
  <cp:lastPrinted>2017-04-12T17:29:59Z</cp:lastPrinted>
  <dcterms:created xsi:type="dcterms:W3CDTF">2017-04-12T16:29:09Z</dcterms:created>
  <dcterms:modified xsi:type="dcterms:W3CDTF">2017-04-19T19:17:10Z</dcterms:modified>
</cp:coreProperties>
</file>