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4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7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69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5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7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4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2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8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9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65AC2-68FA-458A-88FA-CAA047E1B8E7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87B0A-DC54-4775-8873-75AB4545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3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4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45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26" Type="http://schemas.openxmlformats.org/officeDocument/2006/relationships/image" Target="../media/image97.png"/><Relationship Id="rId3" Type="http://schemas.openxmlformats.org/officeDocument/2006/relationships/image" Target="../media/image76.png"/><Relationship Id="rId21" Type="http://schemas.openxmlformats.org/officeDocument/2006/relationships/image" Target="../media/image92.png"/><Relationship Id="rId7" Type="http://schemas.openxmlformats.org/officeDocument/2006/relationships/image" Target="../media/image80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5" Type="http://schemas.openxmlformats.org/officeDocument/2006/relationships/image" Target="../media/image96.png"/><Relationship Id="rId2" Type="http://schemas.openxmlformats.org/officeDocument/2006/relationships/image" Target="../media/image75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29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2.png"/><Relationship Id="rId24" Type="http://schemas.openxmlformats.org/officeDocument/2006/relationships/image" Target="../media/image95.png"/><Relationship Id="rId32" Type="http://schemas.openxmlformats.org/officeDocument/2006/relationships/image" Target="../media/image103.png"/><Relationship Id="rId5" Type="http://schemas.openxmlformats.org/officeDocument/2006/relationships/image" Target="../media/image78.png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28" Type="http://schemas.openxmlformats.org/officeDocument/2006/relationships/image" Target="../media/image99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31" Type="http://schemas.openxmlformats.org/officeDocument/2006/relationships/image" Target="../media/image102.png"/><Relationship Id="rId4" Type="http://schemas.openxmlformats.org/officeDocument/2006/relationships/image" Target="../media/image77.png"/><Relationship Id="rId9" Type="http://schemas.openxmlformats.org/officeDocument/2006/relationships/image" Target="../media/image70.png"/><Relationship Id="rId14" Type="http://schemas.openxmlformats.org/officeDocument/2006/relationships/image" Target="../media/image85.png"/><Relationship Id="rId22" Type="http://schemas.openxmlformats.org/officeDocument/2006/relationships/image" Target="../media/image93.png"/><Relationship Id="rId27" Type="http://schemas.openxmlformats.org/officeDocument/2006/relationships/image" Target="../media/image98.png"/><Relationship Id="rId30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331" y="0"/>
            <a:ext cx="7793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Quadratics </a:t>
            </a:r>
            <a:r>
              <a:rPr lang="en-US" sz="7200" dirty="0" err="1"/>
              <a:t>EoC</a:t>
            </a:r>
            <a:r>
              <a:rPr lang="en-US" sz="7200" dirty="0"/>
              <a:t> Prep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02591" y="1466193"/>
                <a:ext cx="4654672" cy="1317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591" y="1466193"/>
                <a:ext cx="4654672" cy="13173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562" y="3590102"/>
                <a:ext cx="1965410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562" y="3590102"/>
                <a:ext cx="1965410" cy="6881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4753" y="4777023"/>
                <a:ext cx="187621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753" y="4777023"/>
                <a:ext cx="1876219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84743" y="1509313"/>
                <a:ext cx="414363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43" y="1509313"/>
                <a:ext cx="4143635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84743" y="2531724"/>
                <a:ext cx="395480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43" y="2531724"/>
                <a:ext cx="3954801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84743" y="3554135"/>
                <a:ext cx="4837670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43" y="3554135"/>
                <a:ext cx="4837670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84743" y="4477607"/>
                <a:ext cx="1749325" cy="1168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43" y="4477607"/>
                <a:ext cx="1749325" cy="11687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15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566057"/>
            <a:ext cx="9731828" cy="4898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11143" y="1338943"/>
                <a:ext cx="257756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162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−72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3" y="1338943"/>
                <a:ext cx="2577565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276114" y="1338943"/>
                <a:ext cx="138178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3600" dirty="0"/>
                  <a:t>7866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6114" y="1338943"/>
                <a:ext cx="1381789" cy="553998"/>
              </a:xfrm>
              <a:prstGeom prst="rect">
                <a:avLst/>
              </a:prstGeom>
              <a:blipFill>
                <a:blip r:embed="rId4"/>
                <a:stretch>
                  <a:fillRect t="-25275" r="-19027" b="-48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604642" y="2372440"/>
            <a:ext cx="11317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= </a:t>
            </a:r>
            <a:r>
              <a:rPr lang="en-US" sz="3200" dirty="0">
                <a:solidFill>
                  <a:srgbClr val="00B0F0"/>
                </a:solidFill>
              </a:rPr>
              <a:t>7866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4642" y="3207673"/>
            <a:ext cx="11317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= </a:t>
            </a:r>
            <a:r>
              <a:rPr lang="en-US" sz="3200" dirty="0">
                <a:solidFill>
                  <a:srgbClr val="00B0F0"/>
                </a:solidFill>
              </a:rPr>
              <a:t>7866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4642" y="4797758"/>
            <a:ext cx="11317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= </a:t>
            </a:r>
            <a:r>
              <a:rPr lang="en-US" sz="3200" dirty="0">
                <a:solidFill>
                  <a:srgbClr val="00B0F0"/>
                </a:solidFill>
              </a:rPr>
              <a:t>7866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4642" y="4042906"/>
            <a:ext cx="11317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= 6498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04642" y="1557538"/>
            <a:ext cx="11317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/>
              <a:t>= 6498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929790" y="4127530"/>
            <a:ext cx="520262" cy="3231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19431" y="2358447"/>
            <a:ext cx="630621" cy="6568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2058" y="3087930"/>
            <a:ext cx="630621" cy="6568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19430" y="4715531"/>
            <a:ext cx="630621" cy="6568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29790" y="1665397"/>
            <a:ext cx="520262" cy="3231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092262" y="1352580"/>
            <a:ext cx="214411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0608" y="335224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8747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21937" r="14743" b="43950"/>
          <a:stretch/>
        </p:blipFill>
        <p:spPr bwMode="auto">
          <a:xfrm>
            <a:off x="0" y="133350"/>
            <a:ext cx="12191999" cy="6248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04368" y="3720152"/>
            <a:ext cx="740779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41771" y="2600770"/>
            <a:ext cx="790568" cy="5539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"/>
          <p:cNvSpPr txBox="1"/>
          <p:nvPr/>
        </p:nvSpPr>
        <p:spPr>
          <a:xfrm>
            <a:off x="1796142" y="3116036"/>
            <a:ext cx="555172" cy="3265714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̶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6971" y="1025979"/>
            <a:ext cx="304800" cy="522514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05200" y="5206093"/>
            <a:ext cx="642256" cy="696686"/>
          </a:xfrm>
          <a:prstGeom prst="rect">
            <a:avLst/>
          </a:prstGeom>
          <a:solidFill>
            <a:srgbClr val="FFFF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61113" y="2299607"/>
                <a:ext cx="707437" cy="10517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13" y="2299607"/>
                <a:ext cx="707437" cy="1051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09542" y="2357402"/>
                <a:ext cx="1431482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∙2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542" y="2357402"/>
                <a:ext cx="1431482" cy="10407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55735" y="2600770"/>
                <a:ext cx="11766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735" y="2600770"/>
                <a:ext cx="1176604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10774" y="5206093"/>
            <a:ext cx="1098768" cy="696686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41793" y="5227864"/>
                <a:ext cx="100668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   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793" y="5227864"/>
                <a:ext cx="1006686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989518" y="3720153"/>
                <a:ext cx="39640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(−3)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+12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518" y="3720153"/>
                <a:ext cx="3964034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104368" y="3720152"/>
                <a:ext cx="7407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4368" y="3720152"/>
                <a:ext cx="740779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72860" y="5206093"/>
                <a:ext cx="100668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   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860" y="5206093"/>
                <a:ext cx="1006686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972860" y="5206093"/>
            <a:ext cx="1068164" cy="696686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16672" y="4534613"/>
                <a:ext cx="442435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h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672" y="4534613"/>
                <a:ext cx="4424352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781050" y="2152650"/>
            <a:ext cx="361950" cy="422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43000" y="2153224"/>
            <a:ext cx="2086767" cy="292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74386" y="2382330"/>
            <a:ext cx="348343" cy="797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143000" y="2382330"/>
            <a:ext cx="1258961" cy="39994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80608" y="335224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95155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696200" y="371475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3800" y="422910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3800" y="481965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96200" y="312420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90800" y="361950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421005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90800" y="480060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90800" y="3028950"/>
            <a:ext cx="1390650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7298" y="361950"/>
            <a:ext cx="9928563" cy="4972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0608" y="335224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5943600" y="1762725"/>
            <a:ext cx="629709" cy="4089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39125" y="834989"/>
                <a:ext cx="17944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3(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9125" y="834989"/>
                <a:ext cx="179440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91525" y="1422682"/>
                <a:ext cx="88806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3(2)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525" y="1422682"/>
                <a:ext cx="888064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43925" y="2010375"/>
                <a:ext cx="32060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925" y="2010375"/>
                <a:ext cx="320601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>
          <a:xfrm>
            <a:off x="895351" y="3028950"/>
            <a:ext cx="9696450" cy="5435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3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7" grpId="0" animBg="1"/>
      <p:bldP spid="8" grpId="0" animBg="1"/>
      <p:bldP spid="9" grpId="0" animBg="1"/>
      <p:bldP spid="6" grpId="0" animBg="1"/>
      <p:bldP spid="14" grpId="0" animBg="1"/>
      <p:bldP spid="15" grpId="0"/>
      <p:bldP spid="16" grpId="0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65" y="361950"/>
            <a:ext cx="9496165" cy="49720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0137105">
            <a:off x="1219201" y="2296908"/>
            <a:ext cx="7448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shee" panose="02020500000000000000" pitchFamily="18" charset="0"/>
              </a:rPr>
              <a:t>EXES   LIE!!!!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0608" y="335224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5279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65" y="361950"/>
            <a:ext cx="9496165" cy="49720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0137105">
            <a:off x="2008572" y="1829380"/>
            <a:ext cx="7448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shee" panose="02020500000000000000" pitchFamily="18" charset="0"/>
              </a:rPr>
              <a:t>X’s   LIE!!!!</a:t>
            </a:r>
          </a:p>
        </p:txBody>
      </p:sp>
      <p:sp>
        <p:nvSpPr>
          <p:cNvPr id="5" name="Oval 4"/>
          <p:cNvSpPr/>
          <p:nvPr/>
        </p:nvSpPr>
        <p:spPr>
          <a:xfrm flipV="1">
            <a:off x="4381500" y="3733800"/>
            <a:ext cx="1086909" cy="62864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66274" y="1104900"/>
                <a:ext cx="409575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274" y="1104900"/>
                <a:ext cx="4095750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004599" y="1626544"/>
                <a:ext cx="141575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0" dirty="0"/>
                  <a:t>2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599" y="1626544"/>
                <a:ext cx="1415751" cy="492443"/>
              </a:xfrm>
              <a:prstGeom prst="rect">
                <a:avLst/>
              </a:prstGeom>
              <a:blipFill>
                <a:blip r:embed="rId4"/>
                <a:stretch>
                  <a:fillRect l="-17241" t="-24691" b="-49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12825" y="2082280"/>
                <a:ext cx="1415751" cy="9319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825" y="2082280"/>
                <a:ext cx="1415751" cy="9319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309480" y="2357702"/>
                <a:ext cx="141575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480" y="2357702"/>
                <a:ext cx="1415751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17144" y="3566442"/>
                <a:ext cx="409575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144" y="3566442"/>
                <a:ext cx="4095750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96250" y="4091904"/>
                <a:ext cx="409575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0" y="4091904"/>
                <a:ext cx="4095750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/>
          <p:cNvSpPr/>
          <p:nvPr/>
        </p:nvSpPr>
        <p:spPr>
          <a:xfrm flipV="1">
            <a:off x="6057901" y="4659744"/>
            <a:ext cx="800100" cy="4647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0608" y="335224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257400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6" grpId="0"/>
      <p:bldP spid="7" grpId="0"/>
      <p:bldP spid="8" grpId="0"/>
      <p:bldP spid="9" grpId="0"/>
      <p:bldP spid="11" grpId="0"/>
      <p:bldP spid="12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95" y="437145"/>
            <a:ext cx="10102917" cy="32753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504" y="147935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87991" y="1824037"/>
                <a:ext cx="3258713" cy="9220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991" y="1824037"/>
                <a:ext cx="3258713" cy="9220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87990" y="3038474"/>
                <a:ext cx="3896836" cy="1010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−4(3)(8)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2(3)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990" y="3038474"/>
                <a:ext cx="3896836" cy="10105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87989" y="4252911"/>
                <a:ext cx="3102516" cy="903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16−96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989" y="4252911"/>
                <a:ext cx="3102516" cy="9035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4662" y="5360396"/>
                <a:ext cx="2545440" cy="906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−80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62" y="5360396"/>
                <a:ext cx="2545440" cy="9064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90102" y="5329642"/>
                <a:ext cx="2101537" cy="906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80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102" y="5329642"/>
                <a:ext cx="2101537" cy="9064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38200" y="323286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80</a:t>
            </a:r>
          </a:p>
        </p:txBody>
      </p:sp>
      <p:cxnSp>
        <p:nvCxnSpPr>
          <p:cNvPr id="14" name="Straight Connector 13"/>
          <p:cNvCxnSpPr>
            <a:stCxn id="12" idx="2"/>
          </p:cNvCxnSpPr>
          <p:nvPr/>
        </p:nvCxnSpPr>
        <p:spPr>
          <a:xfrm flipH="1">
            <a:off x="895350" y="3694532"/>
            <a:ext cx="190675" cy="296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2" idx="2"/>
          </p:cNvCxnSpPr>
          <p:nvPr/>
        </p:nvCxnSpPr>
        <p:spPr>
          <a:xfrm>
            <a:off x="1086025" y="3694532"/>
            <a:ext cx="247824" cy="329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8388" y="397526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7058" y="397526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322895" y="4406526"/>
            <a:ext cx="190675" cy="296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13570" y="4406526"/>
            <a:ext cx="247824" cy="329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52816" y="466783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2776" y="4617758"/>
            <a:ext cx="581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421794" y="4436933"/>
            <a:ext cx="282202" cy="411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88096" y="4436933"/>
            <a:ext cx="15899" cy="411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41542" y="4423546"/>
            <a:ext cx="189110" cy="388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5966" y="48782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8739" y="485548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8288" y="487366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cxnSp>
        <p:nvCxnSpPr>
          <p:cNvPr id="38" name="Straight Connector 37"/>
          <p:cNvCxnSpPr>
            <a:stCxn id="36" idx="1"/>
            <a:endCxn id="34" idx="3"/>
          </p:cNvCxnSpPr>
          <p:nvPr/>
        </p:nvCxnSpPr>
        <p:spPr>
          <a:xfrm>
            <a:off x="178288" y="5104493"/>
            <a:ext cx="687836" cy="459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458090" y="3801182"/>
                <a:ext cx="883114" cy="5607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090" y="3801182"/>
                <a:ext cx="883114" cy="5607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67878" y="3835229"/>
                <a:ext cx="5485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3600" dirty="0">
                    <a:solidFill>
                      <a:srgbClr val="7030A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878" y="3835229"/>
                <a:ext cx="548548" cy="646331"/>
              </a:xfrm>
              <a:prstGeom prst="rect">
                <a:avLst/>
              </a:prstGeom>
              <a:blipFill>
                <a:blip r:embed="rId10"/>
                <a:stretch>
                  <a:fillRect l="-11111" t="-14151" r="-32222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2663896" y="3876441"/>
            <a:ext cx="65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2</a:t>
            </a: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876038" y="4779556"/>
            <a:ext cx="635632" cy="34314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68195" y="3910011"/>
            <a:ext cx="58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5321255" y="5317145"/>
                <a:ext cx="2101537" cy="910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255" y="5317145"/>
                <a:ext cx="2101537" cy="9108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/>
          <p:cNvSpPr/>
          <p:nvPr/>
        </p:nvSpPr>
        <p:spPr>
          <a:xfrm>
            <a:off x="5718416" y="5360396"/>
            <a:ext cx="512242" cy="45320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459258" y="5360396"/>
            <a:ext cx="424682" cy="45320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52928" y="5898295"/>
            <a:ext cx="424682" cy="45320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7376721" y="5324151"/>
                <a:ext cx="2101537" cy="910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721" y="5324151"/>
                <a:ext cx="2101537" cy="9108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453141" y="1748017"/>
                <a:ext cx="1463368" cy="65069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−2+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141" y="1748017"/>
                <a:ext cx="1463368" cy="650691"/>
              </a:xfrm>
              <a:prstGeom prst="rect">
                <a:avLst/>
              </a:prstGeom>
              <a:blipFill>
                <a:blip r:embed="rId13"/>
                <a:stretch>
                  <a:fillRect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626734" y="2607369"/>
                <a:ext cx="1463368" cy="65069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−2−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734" y="2607369"/>
                <a:ext cx="1463368" cy="650691"/>
              </a:xfrm>
              <a:prstGeom prst="rect">
                <a:avLst/>
              </a:prstGeom>
              <a:blipFill>
                <a:blip r:embed="rId14"/>
                <a:stretch>
                  <a:fillRect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99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7" grpId="0"/>
      <p:bldP spid="18" grpId="0"/>
      <p:bldP spid="23" grpId="0"/>
      <p:bldP spid="24" grpId="0"/>
      <p:bldP spid="34" grpId="0"/>
      <p:bldP spid="35" grpId="0"/>
      <p:bldP spid="36" grpId="0"/>
      <p:bldP spid="39" grpId="0"/>
      <p:bldP spid="41" grpId="0"/>
      <p:bldP spid="42" grpId="0"/>
      <p:bldP spid="45" grpId="0"/>
      <p:bldP spid="46" grpId="0"/>
      <p:bldP spid="47" grpId="0" animBg="1"/>
      <p:bldP spid="48" grpId="0" animBg="1"/>
      <p:bldP spid="49" grpId="0" animBg="1"/>
      <p:bldP spid="50" grpId="0"/>
      <p:bldP spid="51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/>
          <p:cNvSpPr/>
          <p:nvPr/>
        </p:nvSpPr>
        <p:spPr>
          <a:xfrm>
            <a:off x="5772150" y="323850"/>
            <a:ext cx="476250" cy="43815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210" y="323850"/>
            <a:ext cx="9961756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312" y="1600200"/>
            <a:ext cx="5500517" cy="5562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984" y="2286000"/>
            <a:ext cx="1551194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y-intercept</a:t>
            </a:r>
          </a:p>
        </p:txBody>
      </p:sp>
      <p:sp>
        <p:nvSpPr>
          <p:cNvPr id="8" name="Oval 7"/>
          <p:cNvSpPr/>
          <p:nvPr/>
        </p:nvSpPr>
        <p:spPr>
          <a:xfrm>
            <a:off x="7391400" y="6153150"/>
            <a:ext cx="145170" cy="1333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3984" y="2881015"/>
            <a:ext cx="1551194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x-intercept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35178" y="2782526"/>
                <a:ext cx="2331344" cy="658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178" y="2782526"/>
                <a:ext cx="2331344" cy="6586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65530" y="3574518"/>
                <a:ext cx="3270639" cy="7218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(−5)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−4(3)(−7)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2(3)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530" y="3574518"/>
                <a:ext cx="3270639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12881" y="4528157"/>
                <a:ext cx="1582036" cy="6474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881" y="4528157"/>
                <a:ext cx="1582036" cy="6474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201344" y="4754129"/>
                <a:ext cx="280834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≈2.57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−.91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344" y="4754129"/>
                <a:ext cx="2808344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>
          <a:xfrm>
            <a:off x="8058150" y="4354079"/>
            <a:ext cx="145170" cy="1333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62800" y="4354079"/>
            <a:ext cx="145170" cy="1333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83984" y="5407480"/>
            <a:ext cx="1385316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minimum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18239" y="5250366"/>
                <a:ext cx="1048556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239" y="5250366"/>
                <a:ext cx="1048556" cy="7012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28838" y="5253575"/>
                <a:ext cx="979948" cy="7668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2(3)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38" y="5253575"/>
                <a:ext cx="979948" cy="7668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39437" y="5256784"/>
                <a:ext cx="782778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437" y="5256784"/>
                <a:ext cx="782778" cy="70134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69961" y="5502174"/>
                <a:ext cx="913429" cy="36933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≈0.83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961" y="5502174"/>
                <a:ext cx="913429" cy="369332"/>
              </a:xfrm>
              <a:prstGeom prst="rect">
                <a:avLst/>
              </a:prstGeom>
              <a:blipFill>
                <a:blip r:embed="rId11"/>
                <a:stretch>
                  <a:fillRect l="-5333" r="-10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55687" y="6021104"/>
                <a:ext cx="2653099" cy="512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box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box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687" y="6021104"/>
                <a:ext cx="2653099" cy="51206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74111" y="6151661"/>
                <a:ext cx="913429" cy="369332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≈−9.08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111" y="6151661"/>
                <a:ext cx="913429" cy="369332"/>
              </a:xfrm>
              <a:prstGeom prst="rect">
                <a:avLst/>
              </a:prstGeom>
              <a:blipFill>
                <a:blip r:embed="rId13"/>
                <a:stretch>
                  <a:fillRect l="-8000" r="-3266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/>
          <p:cNvSpPr/>
          <p:nvPr/>
        </p:nvSpPr>
        <p:spPr>
          <a:xfrm>
            <a:off x="7639050" y="6686550"/>
            <a:ext cx="145170" cy="13335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 tmFilter="0,0; .5, 1; 1, 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build="allAtOnce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504" y="147935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3499945" y="147935"/>
            <a:ext cx="2096814" cy="6088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147935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A parabola has x-intercepts at 4 and -2 and has a maximum value of 12.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Write the equation of the parabola in any form.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255579" y="2908738"/>
                <a:ext cx="155606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      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579" y="2908738"/>
                <a:ext cx="1556067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869220" y="2908738"/>
                <a:ext cx="155606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      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220" y="2908738"/>
                <a:ext cx="1556067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883619" y="2916621"/>
                <a:ext cx="37196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619" y="2916621"/>
                <a:ext cx="37196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977477" y="2932387"/>
                <a:ext cx="8430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477" y="2932387"/>
                <a:ext cx="843051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721569" y="756745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569" y="756745"/>
                <a:ext cx="703718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795025" y="756745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025" y="756745"/>
                <a:ext cx="703718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526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504" y="147935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3499945" y="147935"/>
            <a:ext cx="2096814" cy="6088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147935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A parabola has x-intercepts at 4 and -2 and has a maximum value of 12.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Write the equation of the parabola in any form.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255579" y="2908738"/>
                <a:ext cx="155606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      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579" y="2908738"/>
                <a:ext cx="1556067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869220" y="2908738"/>
                <a:ext cx="155606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       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220" y="2908738"/>
                <a:ext cx="1556067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883619" y="2916621"/>
                <a:ext cx="37196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619" y="2916621"/>
                <a:ext cx="37196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977477" y="2932387"/>
                <a:ext cx="8430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477" y="2932387"/>
                <a:ext cx="843051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721569" y="756745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569" y="756745"/>
                <a:ext cx="703718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795025" y="756745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025" y="756745"/>
                <a:ext cx="703718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878102" y="2516896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861490" y="-451352"/>
                <a:ext cx="40523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490" y="-451352"/>
                <a:ext cx="405238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6891403" y="-480380"/>
                <a:ext cx="57746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403" y="-480380"/>
                <a:ext cx="577463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200568" y="224301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7300682" y="2827788"/>
            <a:ext cx="2119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9490304" y="2535400"/>
                <a:ext cx="11766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304" y="2535400"/>
                <a:ext cx="1176604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734281" y="3667017"/>
                <a:ext cx="506074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(+1−4)(+1+2)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281" y="3667017"/>
                <a:ext cx="5060744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7180133" y="3707148"/>
            <a:ext cx="5186037" cy="2708166"/>
            <a:chOff x="7180133" y="3707148"/>
            <a:chExt cx="5186037" cy="2708166"/>
          </a:xfrm>
        </p:grpSpPr>
        <p:sp>
          <p:nvSpPr>
            <p:cNvPr id="33" name="Thought Bubble: Cloud 32"/>
            <p:cNvSpPr/>
            <p:nvPr/>
          </p:nvSpPr>
          <p:spPr>
            <a:xfrm>
              <a:off x="7180133" y="3707148"/>
              <a:ext cx="5186037" cy="2708166"/>
            </a:xfrm>
            <a:prstGeom prst="cloudCallout">
              <a:avLst>
                <a:gd name="adj1" fmla="val 42418"/>
                <a:gd name="adj2" fmla="val 47759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874160" y="4074724"/>
              <a:ext cx="3767057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Find a non-zero point.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y-intercept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vertex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any other ordered pair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7874160" y="5000601"/>
            <a:ext cx="1545608" cy="3918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vertex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5896" y="679801"/>
            <a:ext cx="1829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      ,      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4029118" y="-469815"/>
                <a:ext cx="57746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118" y="-469815"/>
                <a:ext cx="57746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/>
          <p:nvPr/>
        </p:nvCxnSpPr>
        <p:spPr>
          <a:xfrm>
            <a:off x="9535887" y="1326132"/>
            <a:ext cx="5966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1762537" y="4389366"/>
                <a:ext cx="310668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(−3)(3)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537" y="4389366"/>
                <a:ext cx="3106684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1790793" y="5111715"/>
                <a:ext cx="208236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=−9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93" y="5111715"/>
                <a:ext cx="2082365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173375" y="5665713"/>
            <a:ext cx="5966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3225831" y="5677994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831" y="5677994"/>
                <a:ext cx="54822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/>
          <p:nvPr/>
        </p:nvCxnSpPr>
        <p:spPr>
          <a:xfrm>
            <a:off x="1774722" y="5662881"/>
            <a:ext cx="5966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1827178" y="5675162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178" y="5675162"/>
                <a:ext cx="548227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8197048" y="2916621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7048" y="2916621"/>
                <a:ext cx="359073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1827178" y="6117432"/>
                <a:ext cx="1609479" cy="6506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−12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box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178" y="6117432"/>
                <a:ext cx="1609479" cy="65069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3770002" y="6102248"/>
                <a:ext cx="4309449" cy="647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box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−4)(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02" y="6102248"/>
                <a:ext cx="4309449" cy="64780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/>
          <p:cNvSpPr/>
          <p:nvPr/>
        </p:nvSpPr>
        <p:spPr>
          <a:xfrm flipV="1">
            <a:off x="3519672" y="5960942"/>
            <a:ext cx="5070746" cy="8885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9925921">
            <a:off x="3876785" y="1462049"/>
            <a:ext cx="3628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OR…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9285973" y="-469815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973" y="-469815"/>
                <a:ext cx="548227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752464" y="6102056"/>
                <a:ext cx="1017906" cy="647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box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64" y="6102056"/>
                <a:ext cx="1017906" cy="64799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35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-0.16055 0.313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4" y="15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-4.44444E-6 L -0.11068 0.31412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6 0.17292 L 0.51302 0.18195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08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7 0.09537 L 0.14778 0.4074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560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9954 L 0.14089 0.41158 " pathEditMode="relative" rAng="0" ptsTypes="AA">
                                      <p:cBhvr>
                                        <p:cTn id="5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4" y="1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11 0.44931 L 0.01823 0.1870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24" grpId="0"/>
      <p:bldP spid="25" grpId="0"/>
      <p:bldP spid="26" grpId="0"/>
      <p:bldP spid="29" grpId="0"/>
      <p:bldP spid="30" grpId="0"/>
      <p:bldP spid="35" grpId="0" animBg="1"/>
      <p:bldP spid="36" grpId="0"/>
      <p:bldP spid="37" grpId="0"/>
      <p:bldP spid="40" grpId="0"/>
      <p:bldP spid="41" grpId="0"/>
      <p:bldP spid="43" grpId="0"/>
      <p:bldP spid="45" grpId="0"/>
      <p:bldP spid="28" grpId="0"/>
      <p:bldP spid="46" grpId="0"/>
      <p:bldP spid="47" grpId="0" build="allAtOnce"/>
      <p:bldP spid="48" grpId="0" animBg="1"/>
      <p:bldP spid="49" grpId="0"/>
      <p:bldP spid="52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504" y="147935"/>
            <a:ext cx="3401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7935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A parabola has x-intercepts at 4 and -2 and has a maximum value of 12.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Write the equation of the parabola in any form.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576147" y="2372197"/>
                <a:ext cx="37196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147" y="2372197"/>
                <a:ext cx="371960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1670005" y="2387963"/>
                <a:ext cx="8430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05" y="2387963"/>
                <a:ext cx="843051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2892722" y="2372197"/>
                <a:ext cx="269631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h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722" y="2372197"/>
                <a:ext cx="2696316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1717471" y="3033039"/>
            <a:ext cx="3142750" cy="568207"/>
            <a:chOff x="2024943" y="4806512"/>
            <a:chExt cx="3142750" cy="56820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3254220" y="4820721"/>
                  <a:ext cx="19134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−     </m:t>
                        </m:r>
                        <m:sSup>
                          <m:sSup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4220" y="4820721"/>
                  <a:ext cx="1913473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/>
            <p:cNvGrpSpPr/>
            <p:nvPr/>
          </p:nvGrpSpPr>
          <p:grpSpPr>
            <a:xfrm>
              <a:off x="2024943" y="4806512"/>
              <a:ext cx="1230636" cy="553998"/>
              <a:chOff x="2024943" y="4806512"/>
              <a:chExt cx="1230636" cy="55399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1" name="TextBox 40"/>
          <p:cNvSpPr txBox="1"/>
          <p:nvPr/>
        </p:nvSpPr>
        <p:spPr>
          <a:xfrm>
            <a:off x="8200568" y="224301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7300682" y="2827788"/>
            <a:ext cx="2119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9490304" y="2535400"/>
                <a:ext cx="11766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304" y="2535400"/>
                <a:ext cx="117660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8197048" y="2916621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7048" y="2916621"/>
                <a:ext cx="359073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7760062" y="2305880"/>
                <a:ext cx="40523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062" y="2305880"/>
                <a:ext cx="405238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8556121" y="2291403"/>
                <a:ext cx="57746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121" y="2291403"/>
                <a:ext cx="577463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9275896" y="679801"/>
            <a:ext cx="1829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      ,      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10293090" y="787522"/>
                <a:ext cx="57746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3090" y="787522"/>
                <a:ext cx="57746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9530379" y="784085"/>
                <a:ext cx="4376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379" y="784085"/>
                <a:ext cx="437619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10190569" y="-524476"/>
                <a:ext cx="57746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0569" y="-524476"/>
                <a:ext cx="577463" cy="430887"/>
              </a:xfrm>
              <a:prstGeom prst="rect">
                <a:avLst/>
              </a:prstGeom>
              <a:blipFill>
                <a:blip r:embed="rId14"/>
                <a:stretch>
                  <a:fillRect r="-9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8736737" y="-511552"/>
                <a:ext cx="4376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737" y="-511552"/>
                <a:ext cx="437620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7045329" y="3707148"/>
            <a:ext cx="5186037" cy="2708166"/>
            <a:chOff x="7180133" y="3707148"/>
            <a:chExt cx="5186037" cy="2708166"/>
          </a:xfrm>
        </p:grpSpPr>
        <p:sp>
          <p:nvSpPr>
            <p:cNvPr id="53" name="Thought Bubble: Cloud 52"/>
            <p:cNvSpPr/>
            <p:nvPr/>
          </p:nvSpPr>
          <p:spPr>
            <a:xfrm>
              <a:off x="7180133" y="3707148"/>
              <a:ext cx="5186037" cy="2708166"/>
            </a:xfrm>
            <a:prstGeom prst="cloudCallout">
              <a:avLst>
                <a:gd name="adj1" fmla="val 42418"/>
                <a:gd name="adj2" fmla="val 47759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874160" y="4074724"/>
              <a:ext cx="3767057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Find a non-zero point.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y-intercept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vertex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any other ordered pair</a:t>
              </a:r>
            </a:p>
          </p:txBody>
        </p:sp>
      </p:grpSp>
      <p:sp>
        <p:nvSpPr>
          <p:cNvPr id="55" name="Rectangle 54"/>
          <p:cNvSpPr/>
          <p:nvPr/>
        </p:nvSpPr>
        <p:spPr>
          <a:xfrm>
            <a:off x="7760062" y="5434350"/>
            <a:ext cx="3767057" cy="3918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any other ordered pair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34121" y="680115"/>
            <a:ext cx="1829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      ,      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/>
              <p:cNvSpPr txBox="1"/>
              <p:nvPr/>
            </p:nvSpPr>
            <p:spPr>
              <a:xfrm>
                <a:off x="5905033" y="-482523"/>
                <a:ext cx="40523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033" y="-482523"/>
                <a:ext cx="405238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6777823" y="722529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823" y="722529"/>
                <a:ext cx="359073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/>
          <p:cNvGrpSpPr/>
          <p:nvPr/>
        </p:nvGrpSpPr>
        <p:grpSpPr>
          <a:xfrm>
            <a:off x="1717471" y="3678115"/>
            <a:ext cx="4153091" cy="568207"/>
            <a:chOff x="2024943" y="4806512"/>
            <a:chExt cx="4153091" cy="56820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3254220" y="4820721"/>
                  <a:ext cx="292381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(4−1 </m:t>
                        </m:r>
                        <m:sSup>
                          <m:sSup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4220" y="4820721"/>
                  <a:ext cx="2923814" cy="55399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" name="Group 60"/>
            <p:cNvGrpSpPr/>
            <p:nvPr/>
          </p:nvGrpSpPr>
          <p:grpSpPr>
            <a:xfrm>
              <a:off x="2024943" y="4806512"/>
              <a:ext cx="1230636" cy="553998"/>
              <a:chOff x="2024943" y="4806512"/>
              <a:chExt cx="1230636" cy="55399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62" name="TextBox 6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3" name="TextBox 62"/>
                  <p:cNvSpPr txBox="1"/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0=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63" name="TextBox 6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4" name="Group 63"/>
          <p:cNvGrpSpPr/>
          <p:nvPr/>
        </p:nvGrpSpPr>
        <p:grpSpPr>
          <a:xfrm>
            <a:off x="1751942" y="4232113"/>
            <a:ext cx="3348383" cy="568207"/>
            <a:chOff x="2024943" y="4806512"/>
            <a:chExt cx="3348383" cy="56820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254220" y="4820721"/>
                  <a:ext cx="211910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(3 </m:t>
                        </m:r>
                        <m:sSup>
                          <m:sSup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4220" y="4820721"/>
                  <a:ext cx="2119106" cy="553998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6" name="Group 65"/>
            <p:cNvGrpSpPr/>
            <p:nvPr/>
          </p:nvGrpSpPr>
          <p:grpSpPr>
            <a:xfrm>
              <a:off x="2024943" y="4806512"/>
              <a:ext cx="1230636" cy="553998"/>
              <a:chOff x="2024943" y="4806512"/>
              <a:chExt cx="1230636" cy="55399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67" name="TextBox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3619" y="4806512"/>
                    <a:ext cx="371960" cy="553998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0=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68" name="TextBox 6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9" name="Group 68"/>
          <p:cNvGrpSpPr/>
          <p:nvPr/>
        </p:nvGrpSpPr>
        <p:grpSpPr>
          <a:xfrm>
            <a:off x="1777996" y="4771889"/>
            <a:ext cx="2822102" cy="568207"/>
            <a:chOff x="2024943" y="4806512"/>
            <a:chExt cx="2822102" cy="56820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3428388" y="4820721"/>
                  <a:ext cx="141865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9+12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8388" y="4820721"/>
                  <a:ext cx="1418657" cy="553998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1" name="Group 70"/>
            <p:cNvGrpSpPr/>
            <p:nvPr/>
          </p:nvGrpSpPr>
          <p:grpSpPr>
            <a:xfrm>
              <a:off x="2024943" y="4806512"/>
              <a:ext cx="1463072" cy="553998"/>
              <a:chOff x="2024943" y="4806512"/>
              <a:chExt cx="1463072" cy="55399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2883619" y="4806512"/>
                    <a:ext cx="60439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72" name="TextBox 7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3619" y="4806512"/>
                    <a:ext cx="604396" cy="553998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0=</m:t>
                          </m:r>
                        </m:oMath>
                      </m:oMathPara>
                    </a14:m>
                    <a:endParaRPr lang="en-US" sz="3600" dirty="0"/>
                  </a:p>
                </p:txBody>
              </p:sp>
            </mc:Choice>
            <mc:Fallback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4943" y="4806512"/>
                    <a:ext cx="843051" cy="553998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4" name="Group 73"/>
          <p:cNvGrpSpPr/>
          <p:nvPr/>
        </p:nvGrpSpPr>
        <p:grpSpPr>
          <a:xfrm>
            <a:off x="1777996" y="5346188"/>
            <a:ext cx="2705026" cy="562115"/>
            <a:chOff x="2024943" y="4806512"/>
            <a:chExt cx="2705026" cy="56211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3043545" y="4814629"/>
                  <a:ext cx="168642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3545" y="4814629"/>
                  <a:ext cx="1686424" cy="553998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2024943" y="4806512"/>
                  <a:ext cx="84305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0=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4943" y="4806512"/>
                  <a:ext cx="843051" cy="553998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9" name="Group 78"/>
          <p:cNvGrpSpPr/>
          <p:nvPr/>
        </p:nvGrpSpPr>
        <p:grpSpPr>
          <a:xfrm>
            <a:off x="1379344" y="5826235"/>
            <a:ext cx="1659741" cy="777765"/>
            <a:chOff x="2024943" y="4806512"/>
            <a:chExt cx="1302562" cy="65024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3043545" y="4814629"/>
                  <a:ext cx="28396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80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3545" y="4814629"/>
                  <a:ext cx="283960" cy="553998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2024943" y="4806512"/>
                  <a:ext cx="926381" cy="6502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num>
                              <m:den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den>
                            </m:f>
                          </m:e>
                        </m:box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4943" y="4806512"/>
                  <a:ext cx="926381" cy="650243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374583" y="5847064"/>
                <a:ext cx="1017906" cy="647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box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83" y="5847064"/>
                <a:ext cx="1017906" cy="647998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/>
              <p:cNvSpPr txBox="1"/>
              <p:nvPr/>
            </p:nvSpPr>
            <p:spPr>
              <a:xfrm>
                <a:off x="3770002" y="6102248"/>
                <a:ext cx="4135106" cy="647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box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−1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02" y="6102248"/>
                <a:ext cx="4135106" cy="64780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Oval 85"/>
          <p:cNvSpPr/>
          <p:nvPr/>
        </p:nvSpPr>
        <p:spPr>
          <a:xfrm flipV="1">
            <a:off x="3418074" y="5960942"/>
            <a:ext cx="5070746" cy="8885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98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19352 L -0.44167 0.5222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23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1 0.19121 L -0.40027 0.5287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8" y="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9977 L 0.00143 0.1803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50" grpId="0"/>
      <p:bldP spid="51" grpId="0"/>
      <p:bldP spid="55" grpId="0" animBg="1"/>
      <p:bldP spid="56" grpId="0"/>
      <p:bldP spid="57" grpId="0"/>
      <p:bldP spid="58" grpId="0"/>
      <p:bldP spid="84" grpId="0"/>
      <p:bldP spid="85" grpId="0" build="allAtOnce"/>
      <p:bldP spid="8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723</Words>
  <Application>Microsoft Office PowerPoint</Application>
  <PresentationFormat>Widescreen</PresentationFormat>
  <Paragraphs>166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Banshee</vt:lpstr>
      <vt:lpstr>Bauhaus 93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Baker</dc:creator>
  <cp:lastModifiedBy>Scott Baker</cp:lastModifiedBy>
  <cp:revision>23</cp:revision>
  <dcterms:created xsi:type="dcterms:W3CDTF">2017-04-11T14:10:39Z</dcterms:created>
  <dcterms:modified xsi:type="dcterms:W3CDTF">2017-04-12T16:43:59Z</dcterms:modified>
</cp:coreProperties>
</file>